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681" r:id="rId5"/>
  </p:sldMasterIdLst>
  <p:notesMasterIdLst>
    <p:notesMasterId r:id="rId32"/>
  </p:notesMasterIdLst>
  <p:sldIdLst>
    <p:sldId id="286" r:id="rId6"/>
    <p:sldId id="292" r:id="rId7"/>
    <p:sldId id="272" r:id="rId8"/>
    <p:sldId id="307" r:id="rId9"/>
    <p:sldId id="308" r:id="rId10"/>
    <p:sldId id="309" r:id="rId11"/>
    <p:sldId id="299" r:id="rId12"/>
    <p:sldId id="295" r:id="rId13"/>
    <p:sldId id="312" r:id="rId14"/>
    <p:sldId id="313" r:id="rId15"/>
    <p:sldId id="314" r:id="rId16"/>
    <p:sldId id="315" r:id="rId17"/>
    <p:sldId id="316" r:id="rId18"/>
    <p:sldId id="318" r:id="rId19"/>
    <p:sldId id="319" r:id="rId20"/>
    <p:sldId id="320" r:id="rId21"/>
    <p:sldId id="317" r:id="rId22"/>
    <p:sldId id="310" r:id="rId23"/>
    <p:sldId id="321" r:id="rId24"/>
    <p:sldId id="300" r:id="rId25"/>
    <p:sldId id="322" r:id="rId26"/>
    <p:sldId id="311" r:id="rId27"/>
    <p:sldId id="323" r:id="rId28"/>
    <p:sldId id="324" r:id="rId29"/>
    <p:sldId id="325" r:id="rId30"/>
    <p:sldId id="270"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News Gothic MT" panose="020B0504020203020204" pitchFamily="34" charset="0"/>
      <p:regular r:id="rId37"/>
      <p:bold r:id="rId38"/>
      <p:italic r:id="rId39"/>
    </p:embeddedFont>
    <p:embeddedFont>
      <p:font typeface="Proxima Nova A" panose="020B0604020202020204"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leis Bijdeveldt" initials="AB" lastIdx="3" clrIdx="0">
    <p:extLst>
      <p:ext uri="{19B8F6BF-5375-455C-9EA6-DF929625EA0E}">
        <p15:presenceInfo xmlns:p15="http://schemas.microsoft.com/office/powerpoint/2012/main" userId="S::annaleis.bijdeveldt@chisholm.edu.au::7b3508fa-4c47-4ca5-8efc-00c2653a75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4298"/>
    <a:srgbClr val="59CBE8"/>
    <a:srgbClr val="C8102E"/>
    <a:srgbClr val="2A334F"/>
    <a:srgbClr val="843298"/>
    <a:srgbClr val="00CFB4"/>
    <a:srgbClr val="FFA06A"/>
    <a:srgbClr val="1B3798"/>
    <a:srgbClr val="008578"/>
    <a:srgbClr val="C1C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BA13E-0EC7-3648-98CA-03E41BD5AD44}" v="56" dt="2021-12-06T00:54:53.147"/>
    <p1510:client id="{48897419-105F-1AC5-EB25-22CDD2F1FB81}" v="2" dt="2022-07-19T08:33:29.521"/>
    <p1510:client id="{536AFCF6-3817-044A-90D7-26761F2BA59F}" v="6" dt="2021-09-28T04:37:08.521"/>
    <p1510:client id="{9796B418-A581-AB2B-3710-297EA2BC274C}" v="16" dt="2022-07-19T07:27:17.760"/>
    <p1510:client id="{D52F6EC4-3E53-732A-2E05-1DD610F00BB9}" v="58" dt="2023-02-05T10:44:29.304"/>
    <p1510:client id="{FEB9095B-E53E-4F98-9876-F6151EC7D841}" v="6" dt="2022-07-20T00:22:18.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7.fntdata"/><Relationship Id="rId21" Type="http://schemas.openxmlformats.org/officeDocument/2006/relationships/slide" Target="slides/slide16.xml"/><Relationship Id="rId34" Type="http://schemas.openxmlformats.org/officeDocument/2006/relationships/font" Target="fonts/font2.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 Paroissien" userId="S::doug.paroissien@chisholm.edu.au::fd91efa6-f7e9-469a-b909-ddbf85ac698f" providerId="AD" clId="Web-{48897419-105F-1AC5-EB25-22CDD2F1FB81}"/>
    <pc:docChg chg="modSld">
      <pc:chgData name="Doug Paroissien" userId="S::doug.paroissien@chisholm.edu.au::fd91efa6-f7e9-469a-b909-ddbf85ac698f" providerId="AD" clId="Web-{48897419-105F-1AC5-EB25-22CDD2F1FB81}" dt="2022-07-19T08:33:29.177" v="1" actId="20577"/>
      <pc:docMkLst>
        <pc:docMk/>
      </pc:docMkLst>
      <pc:sldChg chg="modSp">
        <pc:chgData name="Doug Paroissien" userId="S::doug.paroissien@chisholm.edu.au::fd91efa6-f7e9-469a-b909-ddbf85ac698f" providerId="AD" clId="Web-{48897419-105F-1AC5-EB25-22CDD2F1FB81}" dt="2022-07-19T08:33:29.177" v="1" actId="20577"/>
        <pc:sldMkLst>
          <pc:docMk/>
          <pc:sldMk cId="2325068067" sldId="318"/>
        </pc:sldMkLst>
        <pc:spChg chg="mod">
          <ac:chgData name="Doug Paroissien" userId="S::doug.paroissien@chisholm.edu.au::fd91efa6-f7e9-469a-b909-ddbf85ac698f" providerId="AD" clId="Web-{48897419-105F-1AC5-EB25-22CDD2F1FB81}" dt="2022-07-19T08:33:29.177" v="1" actId="20577"/>
          <ac:spMkLst>
            <pc:docMk/>
            <pc:sldMk cId="2325068067" sldId="318"/>
            <ac:spMk id="3" creationId="{00000000-0000-0000-0000-000000000000}"/>
          </ac:spMkLst>
        </pc:spChg>
      </pc:sldChg>
    </pc:docChg>
  </pc:docChgLst>
  <pc:docChgLst>
    <pc:chgData name="Sherry Sadat Shojaei" userId="S::sharareh.sadatshojaei@chisholm.edu.au::a4e562f1-8044-4707-ab2a-9511d39ff06b" providerId="AD" clId="Web-{9796B418-A581-AB2B-3710-297EA2BC274C}"/>
    <pc:docChg chg="modSld">
      <pc:chgData name="Sherry Sadat Shojaei" userId="S::sharareh.sadatshojaei@chisholm.edu.au::a4e562f1-8044-4707-ab2a-9511d39ff06b" providerId="AD" clId="Web-{9796B418-A581-AB2B-3710-297EA2BC274C}" dt="2022-07-19T07:27:17.760" v="14" actId="20577"/>
      <pc:docMkLst>
        <pc:docMk/>
      </pc:docMkLst>
      <pc:sldChg chg="modSp">
        <pc:chgData name="Sherry Sadat Shojaei" userId="S::sharareh.sadatshojaei@chisholm.edu.au::a4e562f1-8044-4707-ab2a-9511d39ff06b" providerId="AD" clId="Web-{9796B418-A581-AB2B-3710-297EA2BC274C}" dt="2022-07-19T07:22:12.268" v="0" actId="1076"/>
        <pc:sldMkLst>
          <pc:docMk/>
          <pc:sldMk cId="1242066038" sldId="307"/>
        </pc:sldMkLst>
        <pc:spChg chg="mod">
          <ac:chgData name="Sherry Sadat Shojaei" userId="S::sharareh.sadatshojaei@chisholm.edu.au::a4e562f1-8044-4707-ab2a-9511d39ff06b" providerId="AD" clId="Web-{9796B418-A581-AB2B-3710-297EA2BC274C}" dt="2022-07-19T07:22:12.268" v="0" actId="1076"/>
          <ac:spMkLst>
            <pc:docMk/>
            <pc:sldMk cId="1242066038" sldId="307"/>
            <ac:spMk id="3" creationId="{6BEA64DB-EB1D-1E45-9C81-1EE2B93B5DAB}"/>
          </ac:spMkLst>
        </pc:spChg>
      </pc:sldChg>
      <pc:sldChg chg="modSp">
        <pc:chgData name="Sherry Sadat Shojaei" userId="S::sharareh.sadatshojaei@chisholm.edu.au::a4e562f1-8044-4707-ab2a-9511d39ff06b" providerId="AD" clId="Web-{9796B418-A581-AB2B-3710-297EA2BC274C}" dt="2022-07-19T07:22:45.005" v="4" actId="20577"/>
        <pc:sldMkLst>
          <pc:docMk/>
          <pc:sldMk cId="214059386" sldId="309"/>
        </pc:sldMkLst>
        <pc:spChg chg="mod">
          <ac:chgData name="Sherry Sadat Shojaei" userId="S::sharareh.sadatshojaei@chisholm.edu.au::a4e562f1-8044-4707-ab2a-9511d39ff06b" providerId="AD" clId="Web-{9796B418-A581-AB2B-3710-297EA2BC274C}" dt="2022-07-19T07:22:45.005" v="4" actId="20577"/>
          <ac:spMkLst>
            <pc:docMk/>
            <pc:sldMk cId="214059386" sldId="309"/>
            <ac:spMk id="2" creationId="{F9822279-A10F-FE4C-B757-7FDED3F71C8D}"/>
          </ac:spMkLst>
        </pc:spChg>
        <pc:spChg chg="mod">
          <ac:chgData name="Sherry Sadat Shojaei" userId="S::sharareh.sadatshojaei@chisholm.edu.au::a4e562f1-8044-4707-ab2a-9511d39ff06b" providerId="AD" clId="Web-{9796B418-A581-AB2B-3710-297EA2BC274C}" dt="2022-07-19T07:22:35.504" v="2" actId="1076"/>
          <ac:spMkLst>
            <pc:docMk/>
            <pc:sldMk cId="214059386" sldId="309"/>
            <ac:spMk id="3" creationId="{6BEA64DB-EB1D-1E45-9C81-1EE2B93B5DAB}"/>
          </ac:spMkLst>
        </pc:spChg>
      </pc:sldChg>
      <pc:sldChg chg="modSp">
        <pc:chgData name="Sherry Sadat Shojaei" userId="S::sharareh.sadatshojaei@chisholm.edu.au::a4e562f1-8044-4707-ab2a-9511d39ff06b" providerId="AD" clId="Web-{9796B418-A581-AB2B-3710-297EA2BC274C}" dt="2022-07-19T07:27:17.760" v="14" actId="20577"/>
        <pc:sldMkLst>
          <pc:docMk/>
          <pc:sldMk cId="3244626466" sldId="311"/>
        </pc:sldMkLst>
        <pc:spChg chg="mod">
          <ac:chgData name="Sherry Sadat Shojaei" userId="S::sharareh.sadatshojaei@chisholm.edu.au::a4e562f1-8044-4707-ab2a-9511d39ff06b" providerId="AD" clId="Web-{9796B418-A581-AB2B-3710-297EA2BC274C}" dt="2022-07-19T07:27:17.760" v="14" actId="20577"/>
          <ac:spMkLst>
            <pc:docMk/>
            <pc:sldMk cId="3244626466" sldId="311"/>
            <ac:spMk id="3" creationId="{6BEA64DB-EB1D-1E45-9C81-1EE2B93B5DAB}"/>
          </ac:spMkLst>
        </pc:spChg>
      </pc:sldChg>
      <pc:sldChg chg="modSp">
        <pc:chgData name="Sherry Sadat Shojaei" userId="S::sharareh.sadatshojaei@chisholm.edu.au::a4e562f1-8044-4707-ab2a-9511d39ff06b" providerId="AD" clId="Web-{9796B418-A581-AB2B-3710-297EA2BC274C}" dt="2022-07-19T07:24:48.796" v="11" actId="20577"/>
        <pc:sldMkLst>
          <pc:docMk/>
          <pc:sldMk cId="2141769155" sldId="315"/>
        </pc:sldMkLst>
        <pc:spChg chg="mod">
          <ac:chgData name="Sherry Sadat Shojaei" userId="S::sharareh.sadatshojaei@chisholm.edu.au::a4e562f1-8044-4707-ab2a-9511d39ff06b" providerId="AD" clId="Web-{9796B418-A581-AB2B-3710-297EA2BC274C}" dt="2022-07-19T07:24:48.796" v="11" actId="20577"/>
          <ac:spMkLst>
            <pc:docMk/>
            <pc:sldMk cId="2141769155" sldId="315"/>
            <ac:spMk id="2" creationId="{00000000-0000-0000-0000-000000000000}"/>
          </ac:spMkLst>
        </pc:spChg>
      </pc:sldChg>
      <pc:sldChg chg="modSp">
        <pc:chgData name="Sherry Sadat Shojaei" userId="S::sharareh.sadatshojaei@chisholm.edu.au::a4e562f1-8044-4707-ab2a-9511d39ff06b" providerId="AD" clId="Web-{9796B418-A581-AB2B-3710-297EA2BC274C}" dt="2022-07-19T07:25:11.579" v="12" actId="20577"/>
        <pc:sldMkLst>
          <pc:docMk/>
          <pc:sldMk cId="2325068067" sldId="318"/>
        </pc:sldMkLst>
        <pc:spChg chg="mod">
          <ac:chgData name="Sherry Sadat Shojaei" userId="S::sharareh.sadatshojaei@chisholm.edu.au::a4e562f1-8044-4707-ab2a-9511d39ff06b" providerId="AD" clId="Web-{9796B418-A581-AB2B-3710-297EA2BC274C}" dt="2022-07-19T07:25:11.579" v="12" actId="20577"/>
          <ac:spMkLst>
            <pc:docMk/>
            <pc:sldMk cId="2325068067" sldId="318"/>
            <ac:spMk id="2" creationId="{00000000-0000-0000-0000-000000000000}"/>
          </ac:spMkLst>
        </pc:spChg>
      </pc:sldChg>
    </pc:docChg>
  </pc:docChgLst>
  <pc:docChgLst>
    <pc:chgData name="Dylan Smith" userId="S::dylan.smith@chisholm.edu.au::ca1e2a7c-6009-43d2-a123-9e1c1824c389" providerId="AD" clId="Web-{335BA13E-0EC7-3648-98CA-03E41BD5AD44}"/>
    <pc:docChg chg="addSld delSld modSld sldOrd">
      <pc:chgData name="Dylan Smith" userId="S::dylan.smith@chisholm.edu.au::ca1e2a7c-6009-43d2-a123-9e1c1824c389" providerId="AD" clId="Web-{335BA13E-0EC7-3648-98CA-03E41BD5AD44}" dt="2021-12-06T00:54:53.116" v="50"/>
      <pc:docMkLst>
        <pc:docMk/>
      </pc:docMkLst>
      <pc:sldChg chg="add del">
        <pc:chgData name="Dylan Smith" userId="S::dylan.smith@chisholm.edu.au::ca1e2a7c-6009-43d2-a123-9e1c1824c389" providerId="AD" clId="Web-{335BA13E-0EC7-3648-98CA-03E41BD5AD44}" dt="2021-12-06T00:54:51.553" v="49"/>
        <pc:sldMkLst>
          <pc:docMk/>
          <pc:sldMk cId="3488454785" sldId="261"/>
        </pc:sldMkLst>
      </pc:sldChg>
      <pc:sldChg chg="add del">
        <pc:chgData name="Dylan Smith" userId="S::dylan.smith@chisholm.edu.au::ca1e2a7c-6009-43d2-a123-9e1c1824c389" providerId="AD" clId="Web-{335BA13E-0EC7-3648-98CA-03E41BD5AD44}" dt="2021-12-06T00:54:53.116" v="50"/>
        <pc:sldMkLst>
          <pc:docMk/>
          <pc:sldMk cId="4079641955" sldId="264"/>
        </pc:sldMkLst>
      </pc:sldChg>
      <pc:sldChg chg="del">
        <pc:chgData name="Dylan Smith" userId="S::dylan.smith@chisholm.edu.au::ca1e2a7c-6009-43d2-a123-9e1c1824c389" providerId="AD" clId="Web-{335BA13E-0EC7-3648-98CA-03E41BD5AD44}" dt="2021-12-06T00:51:43.064" v="10"/>
        <pc:sldMkLst>
          <pc:docMk/>
          <pc:sldMk cId="1400779145" sldId="265"/>
        </pc:sldMkLst>
      </pc:sldChg>
      <pc:sldChg chg="del">
        <pc:chgData name="Dylan Smith" userId="S::dylan.smith@chisholm.edu.au::ca1e2a7c-6009-43d2-a123-9e1c1824c389" providerId="AD" clId="Web-{335BA13E-0EC7-3648-98CA-03E41BD5AD44}" dt="2021-12-06T00:50:30.266" v="1"/>
        <pc:sldMkLst>
          <pc:docMk/>
          <pc:sldMk cId="152245052" sldId="266"/>
        </pc:sldMkLst>
      </pc:sldChg>
      <pc:sldChg chg="del">
        <pc:chgData name="Dylan Smith" userId="S::dylan.smith@chisholm.edu.au::ca1e2a7c-6009-43d2-a123-9e1c1824c389" providerId="AD" clId="Web-{335BA13E-0EC7-3648-98CA-03E41BD5AD44}" dt="2021-12-06T00:50:34.625" v="2"/>
        <pc:sldMkLst>
          <pc:docMk/>
          <pc:sldMk cId="1205392020" sldId="267"/>
        </pc:sldMkLst>
      </pc:sldChg>
      <pc:sldChg chg="delSp">
        <pc:chgData name="Dylan Smith" userId="S::dylan.smith@chisholm.edu.au::ca1e2a7c-6009-43d2-a123-9e1c1824c389" providerId="AD" clId="Web-{335BA13E-0EC7-3648-98CA-03E41BD5AD44}" dt="2021-12-06T00:51:21.376" v="8"/>
        <pc:sldMkLst>
          <pc:docMk/>
          <pc:sldMk cId="3678386008" sldId="268"/>
        </pc:sldMkLst>
        <pc:picChg chg="del">
          <ac:chgData name="Dylan Smith" userId="S::dylan.smith@chisholm.edu.au::ca1e2a7c-6009-43d2-a123-9e1c1824c389" providerId="AD" clId="Web-{335BA13E-0EC7-3648-98CA-03E41BD5AD44}" dt="2021-12-06T00:51:21.376" v="8"/>
          <ac:picMkLst>
            <pc:docMk/>
            <pc:sldMk cId="3678386008" sldId="268"/>
            <ac:picMk id="5" creationId="{5502D2FB-44F0-0B46-B86D-8C6535771D86}"/>
          </ac:picMkLst>
        </pc:picChg>
      </pc:sldChg>
      <pc:sldChg chg="del">
        <pc:chgData name="Dylan Smith" userId="S::dylan.smith@chisholm.edu.au::ca1e2a7c-6009-43d2-a123-9e1c1824c389" providerId="AD" clId="Web-{335BA13E-0EC7-3648-98CA-03E41BD5AD44}" dt="2021-12-06T00:51:36.752" v="9"/>
        <pc:sldMkLst>
          <pc:docMk/>
          <pc:sldMk cId="436958745" sldId="271"/>
        </pc:sldMkLst>
      </pc:sldChg>
      <pc:sldChg chg="add del ord">
        <pc:chgData name="Dylan Smith" userId="S::dylan.smith@chisholm.edu.au::ca1e2a7c-6009-43d2-a123-9e1c1824c389" providerId="AD" clId="Web-{335BA13E-0EC7-3648-98CA-03E41BD5AD44}" dt="2021-12-06T00:54:04.802" v="32"/>
        <pc:sldMkLst>
          <pc:docMk/>
          <pc:sldMk cId="823510115" sldId="272"/>
        </pc:sldMkLst>
      </pc:sldChg>
      <pc:sldChg chg="add del">
        <pc:chgData name="Dylan Smith" userId="S::dylan.smith@chisholm.edu.au::ca1e2a7c-6009-43d2-a123-9e1c1824c389" providerId="AD" clId="Web-{335BA13E-0EC7-3648-98CA-03E41BD5AD44}" dt="2021-12-06T00:54:09.411" v="34"/>
        <pc:sldMkLst>
          <pc:docMk/>
          <pc:sldMk cId="348246452" sldId="273"/>
        </pc:sldMkLst>
      </pc:sldChg>
      <pc:sldChg chg="add del">
        <pc:chgData name="Dylan Smith" userId="S::dylan.smith@chisholm.edu.au::ca1e2a7c-6009-43d2-a123-9e1c1824c389" providerId="AD" clId="Web-{335BA13E-0EC7-3648-98CA-03E41BD5AD44}" dt="2021-12-06T00:54:45.334" v="47"/>
        <pc:sldMkLst>
          <pc:docMk/>
          <pc:sldMk cId="2081645703" sldId="276"/>
        </pc:sldMkLst>
      </pc:sldChg>
      <pc:sldChg chg="add del">
        <pc:chgData name="Dylan Smith" userId="S::dylan.smith@chisholm.edu.au::ca1e2a7c-6009-43d2-a123-9e1c1824c389" providerId="AD" clId="Web-{335BA13E-0EC7-3648-98CA-03E41BD5AD44}" dt="2021-12-06T00:54:48.428" v="48"/>
        <pc:sldMkLst>
          <pc:docMk/>
          <pc:sldMk cId="4234083783" sldId="277"/>
        </pc:sldMkLst>
      </pc:sldChg>
      <pc:sldChg chg="add del">
        <pc:chgData name="Dylan Smith" userId="S::dylan.smith@chisholm.edu.au::ca1e2a7c-6009-43d2-a123-9e1c1824c389" providerId="AD" clId="Web-{335BA13E-0EC7-3648-98CA-03E41BD5AD44}" dt="2021-12-06T00:54:42.225" v="46"/>
        <pc:sldMkLst>
          <pc:docMk/>
          <pc:sldMk cId="672363926" sldId="278"/>
        </pc:sldMkLst>
      </pc:sldChg>
      <pc:sldChg chg="add del">
        <pc:chgData name="Dylan Smith" userId="S::dylan.smith@chisholm.edu.au::ca1e2a7c-6009-43d2-a123-9e1c1824c389" providerId="AD" clId="Web-{335BA13E-0EC7-3648-98CA-03E41BD5AD44}" dt="2021-12-06T00:54:38.537" v="45"/>
        <pc:sldMkLst>
          <pc:docMk/>
          <pc:sldMk cId="2167723646" sldId="279"/>
        </pc:sldMkLst>
      </pc:sldChg>
      <pc:sldChg chg="addSp add del">
        <pc:chgData name="Dylan Smith" userId="S::dylan.smith@chisholm.edu.au::ca1e2a7c-6009-43d2-a123-9e1c1824c389" providerId="AD" clId="Web-{335BA13E-0EC7-3648-98CA-03E41BD5AD44}" dt="2021-12-06T00:54:28.506" v="41"/>
        <pc:sldMkLst>
          <pc:docMk/>
          <pc:sldMk cId="2249072624" sldId="280"/>
        </pc:sldMkLst>
        <pc:spChg chg="add">
          <ac:chgData name="Dylan Smith" userId="S::dylan.smith@chisholm.edu.au::ca1e2a7c-6009-43d2-a123-9e1c1824c389" providerId="AD" clId="Web-{335BA13E-0EC7-3648-98CA-03E41BD5AD44}" dt="2021-12-06T00:49:00.279" v="0"/>
          <ac:spMkLst>
            <pc:docMk/>
            <pc:sldMk cId="2249072624" sldId="280"/>
            <ac:spMk id="2" creationId="{C3924EFF-3452-4D9D-A35E-A466844CB0B0}"/>
          </ac:spMkLst>
        </pc:spChg>
      </pc:sldChg>
      <pc:sldChg chg="add del">
        <pc:chgData name="Dylan Smith" userId="S::dylan.smith@chisholm.edu.au::ca1e2a7c-6009-43d2-a123-9e1c1824c389" providerId="AD" clId="Web-{335BA13E-0EC7-3648-98CA-03E41BD5AD44}" dt="2021-12-06T00:54:14.958" v="36"/>
        <pc:sldMkLst>
          <pc:docMk/>
          <pc:sldMk cId="3283603155" sldId="281"/>
        </pc:sldMkLst>
      </pc:sldChg>
      <pc:sldChg chg="add del">
        <pc:chgData name="Dylan Smith" userId="S::dylan.smith@chisholm.edu.au::ca1e2a7c-6009-43d2-a123-9e1c1824c389" providerId="AD" clId="Web-{335BA13E-0EC7-3648-98CA-03E41BD5AD44}" dt="2021-12-06T00:54:17.818" v="37"/>
        <pc:sldMkLst>
          <pc:docMk/>
          <pc:sldMk cId="3254711485" sldId="282"/>
        </pc:sldMkLst>
      </pc:sldChg>
      <pc:sldChg chg="add del">
        <pc:chgData name="Dylan Smith" userId="S::dylan.smith@chisholm.edu.au::ca1e2a7c-6009-43d2-a123-9e1c1824c389" providerId="AD" clId="Web-{335BA13E-0EC7-3648-98CA-03E41BD5AD44}" dt="2021-12-06T00:54:35.834" v="44"/>
        <pc:sldMkLst>
          <pc:docMk/>
          <pc:sldMk cId="894000577" sldId="283"/>
        </pc:sldMkLst>
      </pc:sldChg>
      <pc:sldChg chg="delSp modSp ord">
        <pc:chgData name="Dylan Smith" userId="S::dylan.smith@chisholm.edu.au::ca1e2a7c-6009-43d2-a123-9e1c1824c389" providerId="AD" clId="Web-{335BA13E-0EC7-3648-98CA-03E41BD5AD44}" dt="2021-12-06T00:54:07.052" v="33"/>
        <pc:sldMkLst>
          <pc:docMk/>
          <pc:sldMk cId="4107933527" sldId="285"/>
        </pc:sldMkLst>
        <pc:spChg chg="mod">
          <ac:chgData name="Dylan Smith" userId="S::dylan.smith@chisholm.edu.au::ca1e2a7c-6009-43d2-a123-9e1c1824c389" providerId="AD" clId="Web-{335BA13E-0EC7-3648-98CA-03E41BD5AD44}" dt="2021-12-06T00:51:13.345" v="6" actId="14100"/>
          <ac:spMkLst>
            <pc:docMk/>
            <pc:sldMk cId="4107933527" sldId="285"/>
            <ac:spMk id="2" creationId="{9D33520C-C67B-C049-928B-5413F0072053}"/>
          </ac:spMkLst>
        </pc:spChg>
        <pc:spChg chg="mod">
          <ac:chgData name="Dylan Smith" userId="S::dylan.smith@chisholm.edu.au::ca1e2a7c-6009-43d2-a123-9e1c1824c389" providerId="AD" clId="Web-{335BA13E-0EC7-3648-98CA-03E41BD5AD44}" dt="2021-12-06T00:51:16.767" v="7" actId="14100"/>
          <ac:spMkLst>
            <pc:docMk/>
            <pc:sldMk cId="4107933527" sldId="285"/>
            <ac:spMk id="3" creationId="{7672CE30-0625-824A-B170-377EDFC60F89}"/>
          </ac:spMkLst>
        </pc:spChg>
        <pc:picChg chg="del">
          <ac:chgData name="Dylan Smith" userId="S::dylan.smith@chisholm.edu.au::ca1e2a7c-6009-43d2-a123-9e1c1824c389" providerId="AD" clId="Web-{335BA13E-0EC7-3648-98CA-03E41BD5AD44}" dt="2021-12-06T00:50:54.547" v="3"/>
          <ac:picMkLst>
            <pc:docMk/>
            <pc:sldMk cId="4107933527" sldId="285"/>
            <ac:picMk id="4" creationId="{A55A848C-86B5-D74B-94F1-82FCDC6566CB}"/>
          </ac:picMkLst>
        </pc:picChg>
      </pc:sldChg>
      <pc:sldChg chg="add del">
        <pc:chgData name="Dylan Smith" userId="S::dylan.smith@chisholm.edu.au::ca1e2a7c-6009-43d2-a123-9e1c1824c389" providerId="AD" clId="Web-{335BA13E-0EC7-3648-98CA-03E41BD5AD44}" dt="2021-12-06T00:54:25.912" v="40"/>
        <pc:sldMkLst>
          <pc:docMk/>
          <pc:sldMk cId="199438481" sldId="288"/>
        </pc:sldMkLst>
      </pc:sldChg>
      <pc:sldChg chg="add del">
        <pc:chgData name="Dylan Smith" userId="S::dylan.smith@chisholm.edu.au::ca1e2a7c-6009-43d2-a123-9e1c1824c389" providerId="AD" clId="Web-{335BA13E-0EC7-3648-98CA-03E41BD5AD44}" dt="2021-12-06T00:54:23.146" v="39"/>
        <pc:sldMkLst>
          <pc:docMk/>
          <pc:sldMk cId="1343490259" sldId="289"/>
        </pc:sldMkLst>
      </pc:sldChg>
      <pc:sldChg chg="add del">
        <pc:chgData name="Dylan Smith" userId="S::dylan.smith@chisholm.edu.au::ca1e2a7c-6009-43d2-a123-9e1c1824c389" providerId="AD" clId="Web-{335BA13E-0EC7-3648-98CA-03E41BD5AD44}" dt="2021-12-06T00:54:20.584" v="38"/>
        <pc:sldMkLst>
          <pc:docMk/>
          <pc:sldMk cId="158091404" sldId="290"/>
        </pc:sldMkLst>
      </pc:sldChg>
      <pc:sldChg chg="add del">
        <pc:chgData name="Dylan Smith" userId="S::dylan.smith@chisholm.edu.au::ca1e2a7c-6009-43d2-a123-9e1c1824c389" providerId="AD" clId="Web-{335BA13E-0EC7-3648-98CA-03E41BD5AD44}" dt="2021-12-06T00:54:33.584" v="43"/>
        <pc:sldMkLst>
          <pc:docMk/>
          <pc:sldMk cId="3216804482" sldId="291"/>
        </pc:sldMkLst>
      </pc:sldChg>
      <pc:sldChg chg="ord">
        <pc:chgData name="Dylan Smith" userId="S::dylan.smith@chisholm.edu.au::ca1e2a7c-6009-43d2-a123-9e1c1824c389" providerId="AD" clId="Web-{335BA13E-0EC7-3648-98CA-03E41BD5AD44}" dt="2021-12-06T00:54:31.271" v="42"/>
        <pc:sldMkLst>
          <pc:docMk/>
          <pc:sldMk cId="466150176" sldId="292"/>
        </pc:sldMkLst>
      </pc:sldChg>
      <pc:sldChg chg="add del">
        <pc:chgData name="Dylan Smith" userId="S::dylan.smith@chisholm.edu.au::ca1e2a7c-6009-43d2-a123-9e1c1824c389" providerId="AD" clId="Web-{335BA13E-0EC7-3648-98CA-03E41BD5AD44}" dt="2021-12-06T00:54:11.833" v="35"/>
        <pc:sldMkLst>
          <pc:docMk/>
          <pc:sldMk cId="1871148217" sldId="293"/>
        </pc:sldMkLst>
      </pc:sldChg>
    </pc:docChg>
  </pc:docChgLst>
  <pc:docChgLst>
    <pc:chgData name="Sherry Sadat Shojaei" userId="S::sharareh.sadatshojaei@chisholm.edu.au::a4e562f1-8044-4707-ab2a-9511d39ff06b" providerId="AD" clId="Web-{FEB9095B-E53E-4F98-9876-F6151EC7D841}"/>
    <pc:docChg chg="modSld">
      <pc:chgData name="Sherry Sadat Shojaei" userId="S::sharareh.sadatshojaei@chisholm.edu.au::a4e562f1-8044-4707-ab2a-9511d39ff06b" providerId="AD" clId="Web-{FEB9095B-E53E-4F98-9876-F6151EC7D841}" dt="2022-07-20T00:22:18.538" v="5" actId="1076"/>
      <pc:docMkLst>
        <pc:docMk/>
      </pc:docMkLst>
      <pc:sldChg chg="addSp modSp mod modClrScheme chgLayout">
        <pc:chgData name="Sherry Sadat Shojaei" userId="S::sharareh.sadatshojaei@chisholm.edu.au::a4e562f1-8044-4707-ab2a-9511d39ff06b" providerId="AD" clId="Web-{FEB9095B-E53E-4F98-9876-F6151EC7D841}" dt="2022-07-20T00:22:18.538" v="5" actId="1076"/>
        <pc:sldMkLst>
          <pc:docMk/>
          <pc:sldMk cId="833771067" sldId="295"/>
        </pc:sldMkLst>
        <pc:spChg chg="mod">
          <ac:chgData name="Sherry Sadat Shojaei" userId="S::sharareh.sadatshojaei@chisholm.edu.au::a4e562f1-8044-4707-ab2a-9511d39ff06b" providerId="AD" clId="Web-{FEB9095B-E53E-4F98-9876-F6151EC7D841}" dt="2022-07-20T00:22:07.444" v="2"/>
          <ac:spMkLst>
            <pc:docMk/>
            <pc:sldMk cId="833771067" sldId="295"/>
            <ac:spMk id="2" creationId="{F9822279-A10F-FE4C-B757-7FDED3F71C8D}"/>
          </ac:spMkLst>
        </pc:spChg>
        <pc:spChg chg="mod ord">
          <ac:chgData name="Sherry Sadat Shojaei" userId="S::sharareh.sadatshojaei@chisholm.edu.au::a4e562f1-8044-4707-ab2a-9511d39ff06b" providerId="AD" clId="Web-{FEB9095B-E53E-4F98-9876-F6151EC7D841}" dt="2022-07-20T00:22:07.444" v="2"/>
          <ac:spMkLst>
            <pc:docMk/>
            <pc:sldMk cId="833771067" sldId="295"/>
            <ac:spMk id="3" creationId="{6BEA64DB-EB1D-1E45-9C81-1EE2B93B5DAB}"/>
          </ac:spMkLst>
        </pc:spChg>
        <pc:picChg chg="add mod">
          <ac:chgData name="Sherry Sadat Shojaei" userId="S::sharareh.sadatshojaei@chisholm.edu.au::a4e562f1-8044-4707-ab2a-9511d39ff06b" providerId="AD" clId="Web-{FEB9095B-E53E-4F98-9876-F6151EC7D841}" dt="2022-07-20T00:22:18.538" v="5" actId="1076"/>
          <ac:picMkLst>
            <pc:docMk/>
            <pc:sldMk cId="833771067" sldId="295"/>
            <ac:picMk id="4" creationId="{62B1969A-CFF3-9B82-A0A3-486D3B69B2A4}"/>
          </ac:picMkLst>
        </pc:picChg>
      </pc:sldChg>
    </pc:docChg>
  </pc:docChgLst>
  <pc:docChgLst>
    <pc:chgData name="Sherry Sadat Shojaei" userId="S::sharareh.sadatshojaei@chisholm.edu.au::a4e562f1-8044-4707-ab2a-9511d39ff06b" providerId="AD" clId="Web-{D52F6EC4-3E53-732A-2E05-1DD610F00BB9}"/>
    <pc:docChg chg="modSld">
      <pc:chgData name="Sherry Sadat Shojaei" userId="S::sharareh.sadatshojaei@chisholm.edu.au::a4e562f1-8044-4707-ab2a-9511d39ff06b" providerId="AD" clId="Web-{D52F6EC4-3E53-732A-2E05-1DD610F00BB9}" dt="2023-02-05T10:44:29.304" v="56" actId="14100"/>
      <pc:docMkLst>
        <pc:docMk/>
      </pc:docMkLst>
      <pc:sldChg chg="delSp modSp">
        <pc:chgData name="Sherry Sadat Shojaei" userId="S::sharareh.sadatshojaei@chisholm.edu.au::a4e562f1-8044-4707-ab2a-9511d39ff06b" providerId="AD" clId="Web-{D52F6EC4-3E53-732A-2E05-1DD610F00BB9}" dt="2023-02-05T10:41:07.140" v="43" actId="20577"/>
        <pc:sldMkLst>
          <pc:docMk/>
          <pc:sldMk cId="833771067" sldId="295"/>
        </pc:sldMkLst>
        <pc:spChg chg="mod">
          <ac:chgData name="Sherry Sadat Shojaei" userId="S::sharareh.sadatshojaei@chisholm.edu.au::a4e562f1-8044-4707-ab2a-9511d39ff06b" providerId="AD" clId="Web-{D52F6EC4-3E53-732A-2E05-1DD610F00BB9}" dt="2023-02-05T10:41:07.140" v="43" actId="20577"/>
          <ac:spMkLst>
            <pc:docMk/>
            <pc:sldMk cId="833771067" sldId="295"/>
            <ac:spMk id="3" creationId="{6BEA64DB-EB1D-1E45-9C81-1EE2B93B5DAB}"/>
          </ac:spMkLst>
        </pc:spChg>
        <pc:picChg chg="del mod">
          <ac:chgData name="Sherry Sadat Shojaei" userId="S::sharareh.sadatshojaei@chisholm.edu.au::a4e562f1-8044-4707-ab2a-9511d39ff06b" providerId="AD" clId="Web-{D52F6EC4-3E53-732A-2E05-1DD610F00BB9}" dt="2023-02-05T10:39:12.763" v="2"/>
          <ac:picMkLst>
            <pc:docMk/>
            <pc:sldMk cId="833771067" sldId="295"/>
            <ac:picMk id="4" creationId="{62B1969A-CFF3-9B82-A0A3-486D3B69B2A4}"/>
          </ac:picMkLst>
        </pc:picChg>
      </pc:sldChg>
      <pc:sldChg chg="modSp">
        <pc:chgData name="Sherry Sadat Shojaei" userId="S::sharareh.sadatshojaei@chisholm.edu.au::a4e562f1-8044-4707-ab2a-9511d39ff06b" providerId="AD" clId="Web-{D52F6EC4-3E53-732A-2E05-1DD610F00BB9}" dt="2023-02-05T10:42:17.235" v="53" actId="20577"/>
        <pc:sldMkLst>
          <pc:docMk/>
          <pc:sldMk cId="2141769155" sldId="315"/>
        </pc:sldMkLst>
        <pc:spChg chg="mod">
          <ac:chgData name="Sherry Sadat Shojaei" userId="S::sharareh.sadatshojaei@chisholm.edu.au::a4e562f1-8044-4707-ab2a-9511d39ff06b" providerId="AD" clId="Web-{D52F6EC4-3E53-732A-2E05-1DD610F00BB9}" dt="2023-02-05T10:42:17.235" v="53" actId="20577"/>
          <ac:spMkLst>
            <pc:docMk/>
            <pc:sldMk cId="2141769155" sldId="315"/>
            <ac:spMk id="2" creationId="{00000000-0000-0000-0000-000000000000}"/>
          </ac:spMkLst>
        </pc:spChg>
      </pc:sldChg>
      <pc:sldChg chg="modSp">
        <pc:chgData name="Sherry Sadat Shojaei" userId="S::sharareh.sadatshojaei@chisholm.edu.au::a4e562f1-8044-4707-ab2a-9511d39ff06b" providerId="AD" clId="Web-{D52F6EC4-3E53-732A-2E05-1DD610F00BB9}" dt="2023-02-05T10:44:29.304" v="56" actId="14100"/>
        <pc:sldMkLst>
          <pc:docMk/>
          <pc:sldMk cId="332256006" sldId="321"/>
        </pc:sldMkLst>
        <pc:spChg chg="mod">
          <ac:chgData name="Sherry Sadat Shojaei" userId="S::sharareh.sadatshojaei@chisholm.edu.au::a4e562f1-8044-4707-ab2a-9511d39ff06b" providerId="AD" clId="Web-{D52F6EC4-3E53-732A-2E05-1DD610F00BB9}" dt="2023-02-05T10:44:29.304" v="56" actId="14100"/>
          <ac:spMkLst>
            <pc:docMk/>
            <pc:sldMk cId="332256006" sldId="321"/>
            <ac:spMk id="3" creationId="{6BEA64DB-EB1D-1E45-9C81-1EE2B93B5DA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3F_76816C37.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a:solidFill>
                  <a:schemeClr val="bg1"/>
                </a:solidFill>
                <a:latin typeface="News Gothic MT" panose="020B0503020103020203" pitchFamily="34" charset="0"/>
              </a:rPr>
              <a:t>Series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showLegendKey val="0"/>
          <c:showVal val="1"/>
          <c:showCatName val="0"/>
          <c:showSerName val="0"/>
          <c:showPercent val="0"/>
          <c:showBubbleSize val="0"/>
        </c:dLbls>
        <c:gapWidth val="6"/>
        <c:overlap val="100"/>
        <c:axId val="224664800"/>
        <c:axId val="224527696"/>
      </c:barChart>
      <c:catAx>
        <c:axId val="2246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224527696"/>
        <c:crosses val="autoZero"/>
        <c:auto val="1"/>
        <c:lblAlgn val="ctr"/>
        <c:lblOffset val="100"/>
        <c:noMultiLvlLbl val="0"/>
      </c:catAx>
      <c:valAx>
        <c:axId val="224527696"/>
        <c:scaling>
          <c:orientation val="minMax"/>
        </c:scaling>
        <c:delete val="1"/>
        <c:axPos val="l"/>
        <c:numFmt formatCode="0%" sourceLinked="1"/>
        <c:majorTickMark val="none"/>
        <c:minorTickMark val="none"/>
        <c:tickLblPos val="nextTo"/>
        <c:crossAx val="224664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49DA-41FA-2A4E-B736-6DAA643869BF}" type="datetimeFigureOut">
              <a:rPr lang="en-US" smtClean="0"/>
              <a:t>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2689-B21E-D847-B5EE-F5D95236583D}" type="slidenum">
              <a:rPr lang="en-US" smtClean="0"/>
              <a:t>‹#›</a:t>
            </a:fld>
            <a:endParaRPr lang="en-US"/>
          </a:p>
        </p:txBody>
      </p:sp>
    </p:spTree>
    <p:extLst>
      <p:ext uri="{BB962C8B-B14F-4D97-AF65-F5344CB8AC3E}">
        <p14:creationId xmlns:p14="http://schemas.microsoft.com/office/powerpoint/2010/main" val="41966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a:t>
            </a:fld>
            <a:endParaRPr lang="en-US"/>
          </a:p>
        </p:txBody>
      </p:sp>
    </p:spTree>
    <p:extLst>
      <p:ext uri="{BB962C8B-B14F-4D97-AF65-F5344CB8AC3E}">
        <p14:creationId xmlns:p14="http://schemas.microsoft.com/office/powerpoint/2010/main" val="195533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26</a:t>
            </a:fld>
            <a:endParaRPr lang="en-US"/>
          </a:p>
        </p:txBody>
      </p:sp>
    </p:spTree>
    <p:extLst>
      <p:ext uri="{BB962C8B-B14F-4D97-AF65-F5344CB8AC3E}">
        <p14:creationId xmlns:p14="http://schemas.microsoft.com/office/powerpoint/2010/main" val="4226321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79DBC78-75D7-6D44-82BC-4CFCC067C7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2" b="-6076"/>
          <a:stretch/>
        </p:blipFill>
        <p:spPr>
          <a:xfrm>
            <a:off x="-12357" y="-18514"/>
            <a:ext cx="12224429" cy="6864939"/>
          </a:xfrm>
          <a:prstGeom prst="rect">
            <a:avLst/>
          </a:prstGeom>
        </p:spPr>
      </p:pic>
      <p:sp>
        <p:nvSpPr>
          <p:cNvPr id="2" name="Title 1">
            <a:extLst>
              <a:ext uri="{FF2B5EF4-FFF2-40B4-BE49-F238E27FC236}">
                <a16:creationId xmlns:a16="http://schemas.microsoft.com/office/drawing/2014/main" id="{B72DF8B3-5259-7144-A813-4078A3B89457}"/>
              </a:ext>
            </a:extLst>
          </p:cNvPr>
          <p:cNvSpPr>
            <a:spLocks noGrp="1"/>
          </p:cNvSpPr>
          <p:nvPr>
            <p:ph type="title"/>
          </p:nvPr>
        </p:nvSpPr>
        <p:spPr>
          <a:xfrm>
            <a:off x="428625" y="5222875"/>
            <a:ext cx="10515600" cy="1325563"/>
          </a:xfrm>
          <a:prstGeom prst="rect">
            <a:avLst/>
          </a:prstGeom>
        </p:spPr>
        <p:txBody>
          <a:bodyPr/>
          <a:lstStyle/>
          <a:p>
            <a:r>
              <a:rPr lang="en-GB"/>
              <a:t>Click to edit Master title style</a:t>
            </a:r>
            <a:endParaRPr lang="en-US"/>
          </a:p>
        </p:txBody>
      </p:sp>
      <p:pic>
        <p:nvPicPr>
          <p:cNvPr id="18" name="Picture 17">
            <a:extLst>
              <a:ext uri="{FF2B5EF4-FFF2-40B4-BE49-F238E27FC236}">
                <a16:creationId xmlns:a16="http://schemas.microsoft.com/office/drawing/2014/main" id="{67FE7F9B-53AC-D940-867E-2B41355514E2}"/>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12356" y="2569425"/>
            <a:ext cx="12224426" cy="431250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A4606DF4-F2F7-C442-BE14-A86042702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65927" y="6157732"/>
            <a:ext cx="1941671" cy="340246"/>
          </a:xfrm>
          <a:prstGeom prst="rect">
            <a:avLst/>
          </a:prstGeom>
        </p:spPr>
      </p:pic>
      <p:sp>
        <p:nvSpPr>
          <p:cNvPr id="8" name="Text Placeholder 26">
            <a:extLst>
              <a:ext uri="{FF2B5EF4-FFF2-40B4-BE49-F238E27FC236}">
                <a16:creationId xmlns:a16="http://schemas.microsoft.com/office/drawing/2014/main" id="{21D37A0F-47B8-3E43-9C36-DB870A736EB2}"/>
              </a:ext>
            </a:extLst>
          </p:cNvPr>
          <p:cNvSpPr>
            <a:spLocks noGrp="1"/>
          </p:cNvSpPr>
          <p:nvPr>
            <p:ph type="body" sz="quarter" idx="10" hasCustomPrompt="1"/>
          </p:nvPr>
        </p:nvSpPr>
        <p:spPr>
          <a:xfrm>
            <a:off x="395976" y="5633005"/>
            <a:ext cx="10947213" cy="524724"/>
          </a:xfrm>
          <a:prstGeom prst="rect">
            <a:avLst/>
          </a:prstGeom>
        </p:spPr>
        <p:txBody>
          <a:bodyPr lIns="0" tIns="0" rIns="0" bIns="72000" anchor="t" anchorCtr="0"/>
          <a:lstStyle>
            <a:lvl1pPr marL="0" indent="0">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a:t>One line heading</a:t>
            </a:r>
          </a:p>
          <a:p>
            <a:pPr lvl="0"/>
            <a:endParaRPr lang="en-GB"/>
          </a:p>
        </p:txBody>
      </p:sp>
      <p:sp>
        <p:nvSpPr>
          <p:cNvPr id="9" name="Text Placeholder 28">
            <a:extLst>
              <a:ext uri="{FF2B5EF4-FFF2-40B4-BE49-F238E27FC236}">
                <a16:creationId xmlns:a16="http://schemas.microsoft.com/office/drawing/2014/main" id="{813BD69F-7CF5-DC48-8400-C033DC4C0F27}"/>
              </a:ext>
            </a:extLst>
          </p:cNvPr>
          <p:cNvSpPr>
            <a:spLocks noGrp="1"/>
          </p:cNvSpPr>
          <p:nvPr>
            <p:ph type="body" sz="quarter" idx="11" hasCustomPrompt="1"/>
          </p:nvPr>
        </p:nvSpPr>
        <p:spPr>
          <a:xfrm>
            <a:off x="395976" y="6186895"/>
            <a:ext cx="9211011" cy="340247"/>
          </a:xfrm>
          <a:prstGeom prst="rect">
            <a:avLst/>
          </a:prstGeom>
        </p:spPr>
        <p:txBody>
          <a:bodyPr lIns="0" tIns="0" rIns="0" bIns="0"/>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One line subheading</a:t>
            </a:r>
            <a:endParaRPr lang="en-US"/>
          </a:p>
        </p:txBody>
      </p:sp>
    </p:spTree>
    <p:extLst>
      <p:ext uri="{BB962C8B-B14F-4D97-AF65-F5344CB8AC3E}">
        <p14:creationId xmlns:p14="http://schemas.microsoft.com/office/powerpoint/2010/main" val="3607948327"/>
      </p:ext>
    </p:extLst>
  </p:cSld>
  <p:clrMapOvr>
    <a:masterClrMapping/>
  </p:clrMapOvr>
  <p:extLst>
    <p:ext uri="{DCECCB84-F9BA-43D5-87BE-67443E8EF086}">
      <p15:sldGuideLst xmlns:p15="http://schemas.microsoft.com/office/powerpoint/2012/main">
        <p15:guide id="1" orient="horz" pos="4065"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3A6F30-378F-5F4E-B8E4-8E46480A47DF}"/>
              </a:ext>
            </a:extLst>
          </p:cNvPr>
          <p:cNvSpPr txBox="1"/>
          <p:nvPr userDrawn="1"/>
        </p:nvSpPr>
        <p:spPr>
          <a:xfrm>
            <a:off x="4920656" y="5105814"/>
            <a:ext cx="7166927" cy="1535100"/>
          </a:xfrm>
          <a:prstGeom prst="rect">
            <a:avLst/>
          </a:prstGeom>
          <a:noFill/>
        </p:spPr>
        <p:txBody>
          <a:bodyPr wrap="square" lIns="0" tIns="0" rIns="0" bIns="0" rtlCol="0">
            <a:spAutoFit/>
          </a:bodyPr>
          <a:lstStyle/>
          <a:p>
            <a:pPr>
              <a:lnSpc>
                <a:spcPct val="150000"/>
              </a:lnSpc>
            </a:pPr>
            <a:r>
              <a:rPr lang="en-AU" sz="1200" b="1" i="0" kern="1200">
                <a:solidFill>
                  <a:schemeClr val="bg1"/>
                </a:solidFill>
                <a:effectLst/>
                <a:latin typeface="News Gothic MT" panose="020B0503020103020203" pitchFamily="34" charset="0"/>
                <a:ea typeface="+mn-ea"/>
                <a:cs typeface="+mn-cs"/>
              </a:rPr>
              <a:t>In summary:</a:t>
            </a:r>
          </a:p>
          <a:p>
            <a:pPr>
              <a:lnSpc>
                <a:spcPct val="125000"/>
              </a:lnSpc>
            </a:pPr>
            <a:r>
              <a:rPr lang="en-AU" sz="1000" b="0" i="0" kern="1200">
                <a:solidFill>
                  <a:schemeClr val="bg1"/>
                </a:solidFill>
                <a:effectLst/>
                <a:latin typeface="News Gothic MT" panose="020B0503020103020203" pitchFamily="34" charset="0"/>
                <a:ea typeface="+mn-ea"/>
                <a:cs typeface="+mn-cs"/>
              </a:rPr>
              <a:t>&gt;  </a:t>
            </a:r>
            <a:r>
              <a:rPr lang="en-AU" sz="1100" b="0" i="0" kern="1200">
                <a:solidFill>
                  <a:schemeClr val="bg1"/>
                </a:solidFill>
                <a:effectLst/>
                <a:latin typeface="News Gothic MT" panose="020B0503020103020203" pitchFamily="34" charset="0"/>
                <a:ea typeface="+mn-ea"/>
                <a:cs typeface="+mn-cs"/>
              </a:rPr>
              <a:t>We are one of the State’s premier public vocational education and training providers, located in  </a:t>
            </a:r>
            <a:br>
              <a:rPr lang="en-AU" sz="1100" b="0" i="0" kern="1200">
                <a:solidFill>
                  <a:schemeClr val="bg1"/>
                </a:solidFill>
                <a:effectLst/>
                <a:latin typeface="News Gothic MT" panose="020B0503020103020203" pitchFamily="34" charset="0"/>
                <a:ea typeface="+mn-ea"/>
                <a:cs typeface="+mn-cs"/>
              </a:rPr>
            </a:br>
            <a:r>
              <a:rPr lang="en-AU" sz="1100" b="0" i="0" kern="1200">
                <a:solidFill>
                  <a:schemeClr val="bg1"/>
                </a:solidFill>
                <a:effectLst/>
                <a:latin typeface="News Gothic MT" panose="020B0503020103020203" pitchFamily="34" charset="0"/>
                <a:ea typeface="+mn-ea"/>
                <a:cs typeface="+mn-cs"/>
              </a:rPr>
              <a:t>    Melbourne and Victoria’s southeast </a:t>
            </a:r>
          </a:p>
          <a:p>
            <a:pPr>
              <a:lnSpc>
                <a:spcPct val="125000"/>
              </a:lnSpc>
            </a:pPr>
            <a:r>
              <a:rPr lang="en-AU" sz="1100" b="0" i="0" kern="1200">
                <a:solidFill>
                  <a:schemeClr val="bg1"/>
                </a:solidFill>
                <a:effectLst/>
                <a:latin typeface="News Gothic MT" panose="020B0503020103020203" pitchFamily="34" charset="0"/>
                <a:ea typeface="+mn-ea"/>
                <a:cs typeface="+mn-cs"/>
              </a:rPr>
              <a:t>&gt;  Over 20 years of experience in course delivery as Chisholm Institute of TAFE</a:t>
            </a:r>
          </a:p>
          <a:p>
            <a:pPr>
              <a:lnSpc>
                <a:spcPct val="125000"/>
              </a:lnSpc>
            </a:pPr>
            <a:r>
              <a:rPr lang="en-AU" sz="1100" b="0" i="0" kern="1200">
                <a:solidFill>
                  <a:schemeClr val="bg1"/>
                </a:solidFill>
                <a:effectLst/>
                <a:latin typeface="News Gothic MT" panose="020B0503020103020203" pitchFamily="34" charset="0"/>
                <a:ea typeface="+mn-ea"/>
                <a:cs typeface="+mn-cs"/>
              </a:rPr>
              <a:t>&gt;  Delivery includes on campus, online and in the workplace</a:t>
            </a:r>
          </a:p>
          <a:p>
            <a:pPr>
              <a:lnSpc>
                <a:spcPct val="125000"/>
              </a:lnSpc>
            </a:pPr>
            <a:r>
              <a:rPr lang="en-AU" sz="1100" b="0" i="0" kern="1200">
                <a:solidFill>
                  <a:schemeClr val="bg1"/>
                </a:solidFill>
                <a:effectLst/>
                <a:latin typeface="News Gothic MT" panose="020B0503020103020203" pitchFamily="34" charset="0"/>
                <a:ea typeface="+mn-ea"/>
                <a:cs typeface="+mn-cs"/>
              </a:rPr>
              <a:t>&gt;  We offer certificates to degrees and post graduate qualifications</a:t>
            </a:r>
          </a:p>
          <a:p>
            <a:pPr>
              <a:lnSpc>
                <a:spcPct val="125000"/>
              </a:lnSpc>
            </a:pPr>
            <a:r>
              <a:rPr lang="en-AU" sz="1100" b="0" i="0" kern="1200">
                <a:solidFill>
                  <a:schemeClr val="bg1"/>
                </a:solidFill>
                <a:effectLst/>
                <a:latin typeface="News Gothic MT" panose="020B0503020103020203" pitchFamily="34" charset="0"/>
                <a:ea typeface="+mn-ea"/>
                <a:cs typeface="+mn-cs"/>
              </a:rPr>
              <a:t>&gt;  Guided through the legacy of our namesake Caroline Chisholm – an Australian civil rights pioneer.</a:t>
            </a:r>
          </a:p>
        </p:txBody>
      </p:sp>
      <p:sp>
        <p:nvSpPr>
          <p:cNvPr id="5" name="TextBox 4">
            <a:extLst>
              <a:ext uri="{FF2B5EF4-FFF2-40B4-BE49-F238E27FC236}">
                <a16:creationId xmlns:a16="http://schemas.microsoft.com/office/drawing/2014/main" id="{79D60741-EEF7-034C-981C-CF1053D958CB}"/>
              </a:ext>
            </a:extLst>
          </p:cNvPr>
          <p:cNvSpPr txBox="1"/>
          <p:nvPr userDrawn="1"/>
        </p:nvSpPr>
        <p:spPr>
          <a:xfrm>
            <a:off x="728579" y="4668813"/>
            <a:ext cx="2394886" cy="888320"/>
          </a:xfrm>
          <a:prstGeom prst="rect">
            <a:avLst/>
          </a:prstGeom>
          <a:noFill/>
        </p:spPr>
        <p:txBody>
          <a:bodyPr wrap="square" lIns="0" tIns="0" rIns="0" bIns="0" rtlCol="0">
            <a:spAutoFit/>
          </a:bodyPr>
          <a:lstStyle/>
          <a:p>
            <a:pPr>
              <a:lnSpc>
                <a:spcPct val="150000"/>
              </a:lnSpc>
            </a:pPr>
            <a:r>
              <a:rPr lang="en-AU" sz="4400" b="1" i="0" kern="1200">
                <a:solidFill>
                  <a:schemeClr val="bg1"/>
                </a:solidFill>
                <a:effectLst/>
                <a:latin typeface="News Gothic MT" panose="020B0503020103020203" pitchFamily="34" charset="0"/>
                <a:ea typeface="+mn-ea"/>
                <a:cs typeface="+mn-cs"/>
              </a:rPr>
              <a:t>About us</a:t>
            </a:r>
          </a:p>
        </p:txBody>
      </p:sp>
      <p:sp>
        <p:nvSpPr>
          <p:cNvPr id="6" name="TextBox 5">
            <a:extLst>
              <a:ext uri="{FF2B5EF4-FFF2-40B4-BE49-F238E27FC236}">
                <a16:creationId xmlns:a16="http://schemas.microsoft.com/office/drawing/2014/main" id="{C100586C-04DD-B04A-8CFA-B9422F09925A}"/>
              </a:ext>
            </a:extLst>
          </p:cNvPr>
          <p:cNvSpPr txBox="1"/>
          <p:nvPr userDrawn="1"/>
        </p:nvSpPr>
        <p:spPr>
          <a:xfrm>
            <a:off x="728579" y="5664631"/>
            <a:ext cx="3646068" cy="861774"/>
          </a:xfrm>
          <a:prstGeom prst="rect">
            <a:avLst/>
          </a:prstGeom>
          <a:noFill/>
        </p:spPr>
        <p:txBody>
          <a:bodyPr wrap="square" lIns="0" tIns="0" rIns="0" bIns="0" rtlCol="0">
            <a:spAutoFit/>
          </a:bodyPr>
          <a:lstStyle/>
          <a:p>
            <a:r>
              <a:rPr lang="en-AU" sz="1400" b="0" i="0" kern="1200">
                <a:solidFill>
                  <a:schemeClr val="bg1"/>
                </a:solidFill>
                <a:effectLst/>
                <a:latin typeface="News Gothic MT" panose="020B0503020103020203" pitchFamily="34" charset="0"/>
                <a:ea typeface="+mn-ea"/>
                <a:cs typeface="+mn-cs"/>
              </a:rPr>
              <a:t>Purpose – to deliver engaging education that makes a real and lasting difference to our diverse local, national and international communities and markets.</a:t>
            </a:r>
          </a:p>
        </p:txBody>
      </p:sp>
    </p:spTree>
    <p:extLst>
      <p:ext uri="{BB962C8B-B14F-4D97-AF65-F5344CB8AC3E}">
        <p14:creationId xmlns:p14="http://schemas.microsoft.com/office/powerpoint/2010/main" val="254343049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9858CD-AFF8-924A-B96D-CF1F0F4821FC}"/>
              </a:ext>
            </a:extLst>
          </p:cNvPr>
          <p:cNvGraphicFramePr/>
          <p:nvPr userDrawn="1">
            <p:extLst>
              <p:ext uri="{D42A27DB-BD31-4B8C-83A1-F6EECF244321}">
                <p14:modId xmlns:p14="http://schemas.microsoft.com/office/powerpoint/2010/main" val="573394082"/>
              </p:ext>
            </p:extLst>
          </p:nvPr>
        </p:nvGraphicFramePr>
        <p:xfrm>
          <a:off x="1255819" y="1807830"/>
          <a:ext cx="2444307" cy="229221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DF5C258-6085-8941-B8AA-155FEFCF6F63}"/>
              </a:ext>
            </a:extLst>
          </p:cNvPr>
          <p:cNvSpPr txBox="1"/>
          <p:nvPr userDrawn="1"/>
        </p:nvSpPr>
        <p:spPr>
          <a:xfrm>
            <a:off x="742013" y="1051905"/>
            <a:ext cx="5266393" cy="1446550"/>
          </a:xfrm>
          <a:prstGeom prst="rect">
            <a:avLst/>
          </a:prstGeom>
          <a:noFill/>
        </p:spPr>
        <p:txBody>
          <a:bodyPr wrap="square" lIns="0" tIns="0" rIns="0" bIns="180000" rtlCol="0">
            <a:noAutofit/>
          </a:bodyPr>
          <a:lstStyle/>
          <a:p>
            <a:pPr>
              <a:lnSpc>
                <a:spcPct val="90000"/>
              </a:lnSpc>
            </a:pPr>
            <a:r>
              <a:rPr lang="en-US" sz="4400" b="1" i="0">
                <a:solidFill>
                  <a:srgbClr val="59B5DA"/>
                </a:solidFill>
                <a:latin typeface="News Gothic MT" panose="020B0503020103020203" pitchFamily="34" charset="0"/>
              </a:rPr>
              <a:t>Acknowledgement of country</a:t>
            </a:r>
          </a:p>
        </p:txBody>
      </p:sp>
    </p:spTree>
    <p:extLst>
      <p:ext uri="{BB962C8B-B14F-4D97-AF65-F5344CB8AC3E}">
        <p14:creationId xmlns:p14="http://schemas.microsoft.com/office/powerpoint/2010/main" val="198819333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7AC8-CEBA-B74B-B2A8-555741E40CCA}"/>
              </a:ext>
            </a:extLst>
          </p:cNvPr>
          <p:cNvSpPr>
            <a:spLocks noGrp="1"/>
          </p:cNvSpPr>
          <p:nvPr>
            <p:ph type="ctrTitle" hasCustomPrompt="1"/>
          </p:nvPr>
        </p:nvSpPr>
        <p:spPr>
          <a:xfrm>
            <a:off x="739815" y="1597307"/>
            <a:ext cx="6626185" cy="2592727"/>
          </a:xfrm>
        </p:spPr>
        <p:txBody>
          <a:bodyPr lIns="0" tIns="0" rIns="0" bIns="0" anchor="t" anchorCtr="0">
            <a:normAutofit/>
          </a:bodyPr>
          <a:lstStyle>
            <a:lvl1pPr algn="l">
              <a:defRPr sz="3600" b="1">
                <a:solidFill>
                  <a:schemeClr val="bg1"/>
                </a:solidFill>
              </a:defRPr>
            </a:lvl1pPr>
          </a:lstStyle>
          <a:p>
            <a:r>
              <a:rPr lang="en-GB"/>
              <a:t>“Quote here. Max five lines”</a:t>
            </a:r>
            <a:br>
              <a:rPr lang="en-GB"/>
            </a:br>
            <a:r>
              <a:rPr lang="en-GB"/>
              <a:t>“Quote here. Max five lines”</a:t>
            </a:r>
            <a:br>
              <a:rPr lang="en-GB"/>
            </a:br>
            <a:r>
              <a:rPr lang="en-GB"/>
              <a:t>“Quote here. Max five lines”</a:t>
            </a:r>
            <a:br>
              <a:rPr lang="en-GB"/>
            </a:br>
            <a:r>
              <a:rPr lang="en-GB"/>
              <a:t>“Quote here. Max five lines”</a:t>
            </a:r>
            <a:br>
              <a:rPr lang="en-GB"/>
            </a:br>
            <a:r>
              <a:rPr lang="en-GB"/>
              <a:t>“Quote here. Max five lines”</a:t>
            </a:r>
            <a:endParaRPr lang="en-US"/>
          </a:p>
        </p:txBody>
      </p:sp>
      <p:sp>
        <p:nvSpPr>
          <p:cNvPr id="3" name="Subtitle 2">
            <a:extLst>
              <a:ext uri="{FF2B5EF4-FFF2-40B4-BE49-F238E27FC236}">
                <a16:creationId xmlns:a16="http://schemas.microsoft.com/office/drawing/2014/main" id="{1329773B-F570-EA42-B424-F62954BC236F}"/>
              </a:ext>
            </a:extLst>
          </p:cNvPr>
          <p:cNvSpPr>
            <a:spLocks noGrp="1"/>
          </p:cNvSpPr>
          <p:nvPr>
            <p:ph type="subTitle" idx="1" hasCustomPrompt="1"/>
          </p:nvPr>
        </p:nvSpPr>
        <p:spPr>
          <a:xfrm>
            <a:off x="739815" y="4363656"/>
            <a:ext cx="6626185" cy="462988"/>
          </a:xfrm>
        </p:spPr>
        <p:txBody>
          <a:bodyPr lIns="0" tIns="0" rIns="0" bIns="0"/>
          <a:lstStyle>
            <a:lvl1pPr marL="0" indent="0" algn="l">
              <a:buNone/>
              <a:defRPr sz="2400" b="1">
                <a:solidFill>
                  <a:srgbClr val="1329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Quote Name</a:t>
            </a:r>
            <a:endParaRPr lang="en-US"/>
          </a:p>
        </p:txBody>
      </p:sp>
      <p:pic>
        <p:nvPicPr>
          <p:cNvPr id="6" name="Picture 5" descr="A person sitting on the floor with a computer&#10;&#10;Description automatically generated with low confidence">
            <a:extLst>
              <a:ext uri="{FF2B5EF4-FFF2-40B4-BE49-F238E27FC236}">
                <a16:creationId xmlns:a16="http://schemas.microsoft.com/office/drawing/2014/main" id="{875E148B-6DA2-6F4B-B652-D574C9CAFC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03440" y="1918467"/>
            <a:ext cx="5100319" cy="4939534"/>
          </a:xfrm>
          <a:prstGeom prst="rect">
            <a:avLst/>
          </a:prstGeom>
        </p:spPr>
      </p:pic>
    </p:spTree>
    <p:extLst>
      <p:ext uri="{BB962C8B-B14F-4D97-AF65-F5344CB8AC3E}">
        <p14:creationId xmlns:p14="http://schemas.microsoft.com/office/powerpoint/2010/main" val="26254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E9925B-87EC-3347-A68A-95B423292291}"/>
              </a:ext>
            </a:extLst>
          </p:cNvPr>
          <p:cNvSpPr>
            <a:spLocks noGrp="1"/>
          </p:cNvSpPr>
          <p:nvPr>
            <p:ph type="body" sz="quarter" idx="13" hasCustomPrompt="1"/>
          </p:nvPr>
        </p:nvSpPr>
        <p:spPr>
          <a:xfrm>
            <a:off x="739815" y="3470313"/>
            <a:ext cx="4988957" cy="1564395"/>
          </a:xfrm>
        </p:spPr>
        <p:txBody>
          <a:bodyPr lIns="0" tIns="0" rIns="0" bIns="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lvl="0"/>
            <a:endParaRPr lang="en-GB"/>
          </a:p>
        </p:txBody>
      </p:sp>
      <p:sp>
        <p:nvSpPr>
          <p:cNvPr id="3" name="Text Placeholder 2">
            <a:extLst>
              <a:ext uri="{FF2B5EF4-FFF2-40B4-BE49-F238E27FC236}">
                <a16:creationId xmlns:a16="http://schemas.microsoft.com/office/drawing/2014/main" id="{4BDD3D4F-3641-B943-853B-61BF9F1E6ABF}"/>
              </a:ext>
            </a:extLst>
          </p:cNvPr>
          <p:cNvSpPr>
            <a:spLocks noGrp="1"/>
          </p:cNvSpPr>
          <p:nvPr>
            <p:ph type="body" sz="quarter" idx="14" hasCustomPrompt="1"/>
          </p:nvPr>
        </p:nvSpPr>
        <p:spPr>
          <a:xfrm>
            <a:off x="739816" y="733235"/>
            <a:ext cx="4988956" cy="2417589"/>
          </a:xfr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a:t>
            </a:r>
            <a:br>
              <a:rPr lang="en-GB"/>
            </a:br>
            <a:r>
              <a:rPr lang="en-GB"/>
              <a:t>four lines max</a:t>
            </a:r>
            <a:br>
              <a:rPr lang="en-GB"/>
            </a:br>
            <a:r>
              <a:rPr lang="en-GB"/>
              <a:t>Main heading </a:t>
            </a:r>
            <a:br>
              <a:rPr lang="en-GB"/>
            </a:br>
            <a:r>
              <a:rPr lang="en-GB"/>
              <a:t>four lines max.</a:t>
            </a:r>
            <a:br>
              <a:rPr lang="en-US"/>
            </a:br>
            <a:endParaRPr lang="en-US"/>
          </a:p>
        </p:txBody>
      </p:sp>
      <p:sp>
        <p:nvSpPr>
          <p:cNvPr id="5" name="Text Placeholder 4">
            <a:extLst>
              <a:ext uri="{FF2B5EF4-FFF2-40B4-BE49-F238E27FC236}">
                <a16:creationId xmlns:a16="http://schemas.microsoft.com/office/drawing/2014/main" id="{F95AB80F-3807-104B-9BA9-CCC64FE58A25}"/>
              </a:ext>
            </a:extLst>
          </p:cNvPr>
          <p:cNvSpPr>
            <a:spLocks noGrp="1"/>
          </p:cNvSpPr>
          <p:nvPr>
            <p:ph type="body" sz="quarter" idx="15" hasCustomPrompt="1"/>
          </p:nvPr>
        </p:nvSpPr>
        <p:spPr>
          <a:xfrm>
            <a:off x="6242894" y="73323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1" name="Text Placeholder 4">
            <a:extLst>
              <a:ext uri="{FF2B5EF4-FFF2-40B4-BE49-F238E27FC236}">
                <a16:creationId xmlns:a16="http://schemas.microsoft.com/office/drawing/2014/main" id="{3BD5992B-549F-3741-BD07-A3DB0CA8021C}"/>
              </a:ext>
            </a:extLst>
          </p:cNvPr>
          <p:cNvSpPr>
            <a:spLocks noGrp="1"/>
          </p:cNvSpPr>
          <p:nvPr>
            <p:ph type="body" sz="quarter" idx="16" hasCustomPrompt="1"/>
          </p:nvPr>
        </p:nvSpPr>
        <p:spPr>
          <a:xfrm>
            <a:off x="6242894" y="2284779"/>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2" name="Text Placeholder 4">
            <a:extLst>
              <a:ext uri="{FF2B5EF4-FFF2-40B4-BE49-F238E27FC236}">
                <a16:creationId xmlns:a16="http://schemas.microsoft.com/office/drawing/2014/main" id="{35C28891-A037-CC46-8C9C-6A34134840F1}"/>
              </a:ext>
            </a:extLst>
          </p:cNvPr>
          <p:cNvSpPr>
            <a:spLocks noGrp="1"/>
          </p:cNvSpPr>
          <p:nvPr>
            <p:ph type="body" sz="quarter" idx="17" hasCustomPrompt="1"/>
          </p:nvPr>
        </p:nvSpPr>
        <p:spPr>
          <a:xfrm>
            <a:off x="6242894" y="387120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3" name="Text Placeholder 4">
            <a:extLst>
              <a:ext uri="{FF2B5EF4-FFF2-40B4-BE49-F238E27FC236}">
                <a16:creationId xmlns:a16="http://schemas.microsoft.com/office/drawing/2014/main" id="{0D900026-86AE-5B4E-BC77-6CD6D7D69FD3}"/>
              </a:ext>
            </a:extLst>
          </p:cNvPr>
          <p:cNvSpPr>
            <a:spLocks noGrp="1"/>
          </p:cNvSpPr>
          <p:nvPr>
            <p:ph type="body" sz="quarter" idx="18" hasCustomPrompt="1"/>
          </p:nvPr>
        </p:nvSpPr>
        <p:spPr>
          <a:xfrm>
            <a:off x="9250499" y="733235"/>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4" name="Text Placeholder 4">
            <a:extLst>
              <a:ext uri="{FF2B5EF4-FFF2-40B4-BE49-F238E27FC236}">
                <a16:creationId xmlns:a16="http://schemas.microsoft.com/office/drawing/2014/main" id="{C42F1AB8-6CA0-D24D-AB5B-97ABF07769D8}"/>
              </a:ext>
            </a:extLst>
          </p:cNvPr>
          <p:cNvSpPr>
            <a:spLocks noGrp="1"/>
          </p:cNvSpPr>
          <p:nvPr>
            <p:ph type="body" sz="quarter" idx="19" hasCustomPrompt="1"/>
          </p:nvPr>
        </p:nvSpPr>
        <p:spPr>
          <a:xfrm>
            <a:off x="9250499" y="2293770"/>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5" name="Text Placeholder 4">
            <a:extLst>
              <a:ext uri="{FF2B5EF4-FFF2-40B4-BE49-F238E27FC236}">
                <a16:creationId xmlns:a16="http://schemas.microsoft.com/office/drawing/2014/main" id="{50C26A66-342D-4D48-AC4F-AB5452425EF5}"/>
              </a:ext>
            </a:extLst>
          </p:cNvPr>
          <p:cNvSpPr>
            <a:spLocks noGrp="1"/>
          </p:cNvSpPr>
          <p:nvPr>
            <p:ph type="body" sz="quarter" idx="20" hasCustomPrompt="1"/>
          </p:nvPr>
        </p:nvSpPr>
        <p:spPr>
          <a:xfrm>
            <a:off x="9250499" y="3869182"/>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6" name="Text Placeholder 4">
            <a:extLst>
              <a:ext uri="{FF2B5EF4-FFF2-40B4-BE49-F238E27FC236}">
                <a16:creationId xmlns:a16="http://schemas.microsoft.com/office/drawing/2014/main" id="{FD091961-FAD7-B24B-AD7F-0A9B2B6CB5AD}"/>
              </a:ext>
            </a:extLst>
          </p:cNvPr>
          <p:cNvSpPr>
            <a:spLocks noGrp="1"/>
          </p:cNvSpPr>
          <p:nvPr>
            <p:ph type="body" sz="quarter" idx="21" hasCustomPrompt="1"/>
          </p:nvPr>
        </p:nvSpPr>
        <p:spPr>
          <a:xfrm>
            <a:off x="6242894" y="4873740"/>
            <a:ext cx="2698750" cy="436391"/>
          </a:xfrm>
        </p:spPr>
        <p:txBody>
          <a:bodyPr lIns="0" tIns="0" rIns="0" bIns="0" anchor="t" anchorCtr="0">
            <a:normAutofit/>
          </a:bodyPr>
          <a:lstStyle>
            <a:lvl1pPr marL="0" indent="0" algn="r">
              <a:buNone/>
              <a:defRPr sz="2800" b="1">
                <a:solidFill>
                  <a:srgbClr val="00CFB4"/>
                </a:solidFill>
              </a:defRPr>
            </a:lvl1pPr>
          </a:lstStyle>
          <a:p>
            <a:pPr lvl="0"/>
            <a:r>
              <a:rPr lang="en-GB"/>
              <a:t>Million etc</a:t>
            </a:r>
            <a:endParaRPr lang="en-US"/>
          </a:p>
        </p:txBody>
      </p:sp>
    </p:spTree>
    <p:extLst>
      <p:ext uri="{BB962C8B-B14F-4D97-AF65-F5344CB8AC3E}">
        <p14:creationId xmlns:p14="http://schemas.microsoft.com/office/powerpoint/2010/main" val="1965391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8BA03D-9DDB-E34C-B9C2-C5552E0E9157}"/>
              </a:ext>
            </a:extLst>
          </p:cNvPr>
          <p:cNvSpPr/>
          <p:nvPr userDrawn="1"/>
        </p:nvSpPr>
        <p:spPr>
          <a:xfrm>
            <a:off x="6277269" y="2109630"/>
            <a:ext cx="1893757" cy="685188"/>
          </a:xfrm>
          <a:prstGeom prst="rect">
            <a:avLst/>
          </a:prstGeom>
        </p:spPr>
        <p:txBody>
          <a:bodyPr wrap="square" lIns="0" tIns="0" rIns="0" bIns="0">
            <a:spAutoFit/>
          </a:bodyPr>
          <a:lstStyle/>
          <a:p>
            <a:pPr algn="ctr">
              <a:lnSpc>
                <a:spcPct val="110000"/>
              </a:lnSpc>
            </a:pPr>
            <a:r>
              <a:rPr lang="en-AU" sz="4400" b="1" i="0">
                <a:solidFill>
                  <a:srgbClr val="2A334F"/>
                </a:solidFill>
                <a:effectLst/>
                <a:latin typeface="News Gothic MT" panose="020B0503020103020203" pitchFamily="34" charset="0"/>
              </a:rPr>
              <a:t>1700</a:t>
            </a:r>
            <a:r>
              <a:rPr lang="en-AU" sz="4000" b="1" i="0">
                <a:solidFill>
                  <a:srgbClr val="2A334F"/>
                </a:solidFill>
                <a:effectLst/>
                <a:latin typeface="News Gothic MT" panose="020B0503020103020203" pitchFamily="34" charset="0"/>
              </a:rPr>
              <a:t>+</a:t>
            </a:r>
          </a:p>
        </p:txBody>
      </p:sp>
      <p:sp>
        <p:nvSpPr>
          <p:cNvPr id="24" name="Rectangle 23">
            <a:extLst>
              <a:ext uri="{FF2B5EF4-FFF2-40B4-BE49-F238E27FC236}">
                <a16:creationId xmlns:a16="http://schemas.microsoft.com/office/drawing/2014/main" id="{ED292C6C-5221-0F44-B8F6-13D1C49505CB}"/>
              </a:ext>
            </a:extLst>
          </p:cNvPr>
          <p:cNvSpPr/>
          <p:nvPr userDrawn="1"/>
        </p:nvSpPr>
        <p:spPr>
          <a:xfrm>
            <a:off x="8681224" y="1895570"/>
            <a:ext cx="2075247" cy="622991"/>
          </a:xfrm>
          <a:prstGeom prst="rect">
            <a:avLst/>
          </a:prstGeom>
        </p:spPr>
        <p:txBody>
          <a:bodyPr wrap="square" lIns="0" tIns="0" rIns="0" bIns="0">
            <a:spAutoFit/>
          </a:bodyPr>
          <a:lstStyle/>
          <a:p>
            <a:pPr algn="ctr">
              <a:lnSpc>
                <a:spcPct val="110000"/>
              </a:lnSpc>
            </a:pPr>
            <a:r>
              <a:rPr lang="en-AU" sz="4000" b="1" i="0">
                <a:solidFill>
                  <a:srgbClr val="1B4298"/>
                </a:solidFill>
                <a:effectLst/>
                <a:latin typeface="News Gothic MT" panose="020B0503020103020203" pitchFamily="34" charset="0"/>
              </a:rPr>
              <a:t>$67.6</a:t>
            </a:r>
          </a:p>
        </p:txBody>
      </p:sp>
      <p:sp>
        <p:nvSpPr>
          <p:cNvPr id="25" name="Rectangle 24">
            <a:extLst>
              <a:ext uri="{FF2B5EF4-FFF2-40B4-BE49-F238E27FC236}">
                <a16:creationId xmlns:a16="http://schemas.microsoft.com/office/drawing/2014/main" id="{21C02CD3-E5C6-FF44-91CC-81549C1DD787}"/>
              </a:ext>
            </a:extLst>
          </p:cNvPr>
          <p:cNvSpPr/>
          <p:nvPr userDrawn="1"/>
        </p:nvSpPr>
        <p:spPr>
          <a:xfrm>
            <a:off x="9079267" y="2511279"/>
            <a:ext cx="1279161" cy="218008"/>
          </a:xfrm>
          <a:prstGeom prst="rect">
            <a:avLst/>
          </a:prstGeom>
        </p:spPr>
        <p:txBody>
          <a:bodyPr wrap="square" lIns="0" tIns="0" rIns="0" bIns="0">
            <a:spAutoFit/>
          </a:bodyPr>
          <a:lstStyle/>
          <a:p>
            <a:pPr algn="ctr">
              <a:lnSpc>
                <a:spcPct val="110000"/>
              </a:lnSpc>
            </a:pPr>
            <a:r>
              <a:rPr lang="en-AU" sz="1400" b="1" i="0">
                <a:solidFill>
                  <a:srgbClr val="1B4298"/>
                </a:solidFill>
                <a:effectLst/>
                <a:latin typeface="News Gothic MT" panose="020B0503020103020203" pitchFamily="34" charset="0"/>
              </a:rPr>
              <a:t>Million</a:t>
            </a:r>
          </a:p>
        </p:txBody>
      </p:sp>
      <p:sp>
        <p:nvSpPr>
          <p:cNvPr id="26" name="Rectangle 25">
            <a:extLst>
              <a:ext uri="{FF2B5EF4-FFF2-40B4-BE49-F238E27FC236}">
                <a16:creationId xmlns:a16="http://schemas.microsoft.com/office/drawing/2014/main" id="{A1C33095-2C51-0840-BE6A-2E5DBB889ED9}"/>
              </a:ext>
            </a:extLst>
          </p:cNvPr>
          <p:cNvSpPr/>
          <p:nvPr userDrawn="1"/>
        </p:nvSpPr>
        <p:spPr>
          <a:xfrm>
            <a:off x="6186524" y="4046656"/>
            <a:ext cx="2075247" cy="622991"/>
          </a:xfrm>
          <a:prstGeom prst="rect">
            <a:avLst/>
          </a:prstGeom>
        </p:spPr>
        <p:txBody>
          <a:bodyPr wrap="square" lIns="0" tIns="0" rIns="0" bIns="0">
            <a:spAutoFit/>
          </a:bodyPr>
          <a:lstStyle/>
          <a:p>
            <a:pPr algn="ctr">
              <a:lnSpc>
                <a:spcPct val="110000"/>
              </a:lnSpc>
            </a:pPr>
            <a:r>
              <a:rPr lang="en-AU" sz="4000" b="1" i="0">
                <a:solidFill>
                  <a:srgbClr val="1B4298"/>
                </a:solidFill>
                <a:effectLst/>
                <a:latin typeface="News Gothic MT" panose="020B0503020103020203" pitchFamily="34" charset="0"/>
              </a:rPr>
              <a:t>$6.8</a:t>
            </a:r>
          </a:p>
        </p:txBody>
      </p:sp>
      <p:sp>
        <p:nvSpPr>
          <p:cNvPr id="27" name="Rectangle 26">
            <a:extLst>
              <a:ext uri="{FF2B5EF4-FFF2-40B4-BE49-F238E27FC236}">
                <a16:creationId xmlns:a16="http://schemas.microsoft.com/office/drawing/2014/main" id="{7F5C8F54-98C4-C74B-AFB7-9DA7F213D785}"/>
              </a:ext>
            </a:extLst>
          </p:cNvPr>
          <p:cNvSpPr/>
          <p:nvPr userDrawn="1"/>
        </p:nvSpPr>
        <p:spPr>
          <a:xfrm>
            <a:off x="6584567" y="4662365"/>
            <a:ext cx="1279161" cy="218008"/>
          </a:xfrm>
          <a:prstGeom prst="rect">
            <a:avLst/>
          </a:prstGeom>
        </p:spPr>
        <p:txBody>
          <a:bodyPr wrap="square" lIns="0" tIns="0" rIns="0" bIns="0">
            <a:spAutoFit/>
          </a:bodyPr>
          <a:lstStyle/>
          <a:p>
            <a:pPr algn="ctr">
              <a:lnSpc>
                <a:spcPct val="110000"/>
              </a:lnSpc>
            </a:pPr>
            <a:r>
              <a:rPr lang="en-AU" sz="1400" b="1" i="0">
                <a:solidFill>
                  <a:srgbClr val="1B4298"/>
                </a:solidFill>
                <a:effectLst/>
                <a:latin typeface="News Gothic MT" panose="020B0503020103020203" pitchFamily="34" charset="0"/>
              </a:rPr>
              <a:t>Million</a:t>
            </a:r>
          </a:p>
        </p:txBody>
      </p:sp>
      <p:sp>
        <p:nvSpPr>
          <p:cNvPr id="28" name="Rectangle 27">
            <a:extLst>
              <a:ext uri="{FF2B5EF4-FFF2-40B4-BE49-F238E27FC236}">
                <a16:creationId xmlns:a16="http://schemas.microsoft.com/office/drawing/2014/main" id="{AE5C46DE-A1B4-0543-8D0B-E44EC92D73E0}"/>
              </a:ext>
            </a:extLst>
          </p:cNvPr>
          <p:cNvSpPr/>
          <p:nvPr userDrawn="1"/>
        </p:nvSpPr>
        <p:spPr>
          <a:xfrm>
            <a:off x="8688715" y="3962653"/>
            <a:ext cx="2075247" cy="984885"/>
          </a:xfrm>
          <a:prstGeom prst="rect">
            <a:avLst/>
          </a:prstGeom>
        </p:spPr>
        <p:txBody>
          <a:bodyPr wrap="square" lIns="0" tIns="0" rIns="0" bIns="0">
            <a:spAutoFit/>
          </a:bodyPr>
          <a:lstStyle/>
          <a:p>
            <a:pPr algn="ctr">
              <a:lnSpc>
                <a:spcPct val="80000"/>
              </a:lnSpc>
            </a:pPr>
            <a:r>
              <a:rPr lang="en-AU" sz="4000" b="1" i="0">
                <a:solidFill>
                  <a:srgbClr val="843298"/>
                </a:solidFill>
                <a:effectLst/>
                <a:latin typeface="News Gothic MT" panose="020B0503020103020203" pitchFamily="34" charset="0"/>
              </a:rPr>
              <a:t>Free</a:t>
            </a:r>
            <a:br>
              <a:rPr lang="en-AU" sz="4000" b="1" i="0">
                <a:solidFill>
                  <a:srgbClr val="843298"/>
                </a:solidFill>
                <a:effectLst/>
                <a:latin typeface="News Gothic MT" panose="020B0503020103020203" pitchFamily="34" charset="0"/>
              </a:rPr>
            </a:br>
            <a:r>
              <a:rPr lang="en-AU" sz="4000" b="1" i="0">
                <a:solidFill>
                  <a:srgbClr val="843298"/>
                </a:solidFill>
                <a:effectLst/>
                <a:latin typeface="News Gothic MT" panose="020B0503020103020203" pitchFamily="34" charset="0"/>
              </a:rPr>
              <a:t>TAFE</a:t>
            </a:r>
          </a:p>
        </p:txBody>
      </p:sp>
      <p:sp>
        <p:nvSpPr>
          <p:cNvPr id="30" name="Rectangle 29">
            <a:extLst>
              <a:ext uri="{FF2B5EF4-FFF2-40B4-BE49-F238E27FC236}">
                <a16:creationId xmlns:a16="http://schemas.microsoft.com/office/drawing/2014/main" id="{69D0DA5F-1DA4-2140-BF66-BE8197862EA3}"/>
              </a:ext>
            </a:extLst>
          </p:cNvPr>
          <p:cNvSpPr/>
          <p:nvPr userDrawn="1"/>
        </p:nvSpPr>
        <p:spPr>
          <a:xfrm>
            <a:off x="735321" y="404868"/>
            <a:ext cx="7803492" cy="685188"/>
          </a:xfrm>
          <a:prstGeom prst="rect">
            <a:avLst/>
          </a:prstGeom>
        </p:spPr>
        <p:txBody>
          <a:bodyPr wrap="square" lIns="0" tIns="0" rIns="0" bIns="0">
            <a:spAutoFit/>
          </a:bodyPr>
          <a:lstStyle/>
          <a:p>
            <a:pPr algn="l">
              <a:lnSpc>
                <a:spcPct val="110000"/>
              </a:lnSpc>
            </a:pPr>
            <a:r>
              <a:rPr lang="en-AU" sz="4400" b="1" i="0">
                <a:solidFill>
                  <a:srgbClr val="1B4298"/>
                </a:solidFill>
                <a:effectLst/>
                <a:latin typeface="News Gothic MT" panose="020B0503020103020203" pitchFamily="34" charset="0"/>
              </a:rPr>
              <a:t>Fast facts</a:t>
            </a:r>
            <a:endParaRPr lang="en-AU" sz="4000" b="1" i="0">
              <a:solidFill>
                <a:srgbClr val="1B4298"/>
              </a:solidFill>
              <a:effectLst/>
              <a:latin typeface="News Gothic MT" panose="020B0503020103020203" pitchFamily="34" charset="0"/>
            </a:endParaRPr>
          </a:p>
        </p:txBody>
      </p:sp>
    </p:spTree>
    <p:extLst>
      <p:ext uri="{BB962C8B-B14F-4D97-AF65-F5344CB8AC3E}">
        <p14:creationId xmlns:p14="http://schemas.microsoft.com/office/powerpoint/2010/main" val="5338585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51390" y="479848"/>
            <a:ext cx="7107198"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042313" y="479849"/>
            <a:ext cx="3767770"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39815"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4" name="Picture Placeholder 6">
            <a:extLst>
              <a:ext uri="{FF2B5EF4-FFF2-40B4-BE49-F238E27FC236}">
                <a16:creationId xmlns:a16="http://schemas.microsoft.com/office/drawing/2014/main" id="{FE6B5AA4-3D4B-3542-840F-EE044DE97671}"/>
              </a:ext>
            </a:extLst>
          </p:cNvPr>
          <p:cNvSpPr>
            <a:spLocks noGrp="1"/>
          </p:cNvSpPr>
          <p:nvPr>
            <p:ph type="pic" sz="quarter" idx="17" hasCustomPrompt="1"/>
          </p:nvPr>
        </p:nvSpPr>
        <p:spPr>
          <a:xfrm>
            <a:off x="3508734"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5" name="Text Placeholder 7">
            <a:extLst>
              <a:ext uri="{FF2B5EF4-FFF2-40B4-BE49-F238E27FC236}">
                <a16:creationId xmlns:a16="http://schemas.microsoft.com/office/drawing/2014/main" id="{DBEA57A9-6AAF-9740-A62F-67B3B69E5404}"/>
              </a:ext>
            </a:extLst>
          </p:cNvPr>
          <p:cNvSpPr>
            <a:spLocks noGrp="1"/>
          </p:cNvSpPr>
          <p:nvPr>
            <p:ph type="body" sz="quarter" idx="18" hasCustomPrompt="1"/>
          </p:nvPr>
        </p:nvSpPr>
        <p:spPr>
          <a:xfrm>
            <a:off x="3506037"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6" name="Picture Placeholder 6">
            <a:extLst>
              <a:ext uri="{FF2B5EF4-FFF2-40B4-BE49-F238E27FC236}">
                <a16:creationId xmlns:a16="http://schemas.microsoft.com/office/drawing/2014/main" id="{51EA5390-44E5-9C4D-9C3F-8D9EBFF4204C}"/>
              </a:ext>
            </a:extLst>
          </p:cNvPr>
          <p:cNvSpPr>
            <a:spLocks noGrp="1"/>
          </p:cNvSpPr>
          <p:nvPr>
            <p:ph type="pic" sz="quarter" idx="19" hasCustomPrompt="1"/>
          </p:nvPr>
        </p:nvSpPr>
        <p:spPr>
          <a:xfrm>
            <a:off x="6274956"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7" name="Text Placeholder 7">
            <a:extLst>
              <a:ext uri="{FF2B5EF4-FFF2-40B4-BE49-F238E27FC236}">
                <a16:creationId xmlns:a16="http://schemas.microsoft.com/office/drawing/2014/main" id="{0AD6E814-806E-2C46-BB8D-B38D72FF16E0}"/>
              </a:ext>
            </a:extLst>
          </p:cNvPr>
          <p:cNvSpPr>
            <a:spLocks noGrp="1"/>
          </p:cNvSpPr>
          <p:nvPr>
            <p:ph type="body" sz="quarter" idx="20" hasCustomPrompt="1"/>
          </p:nvPr>
        </p:nvSpPr>
        <p:spPr>
          <a:xfrm>
            <a:off x="6284263"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8" name="Picture Placeholder 6">
            <a:extLst>
              <a:ext uri="{FF2B5EF4-FFF2-40B4-BE49-F238E27FC236}">
                <a16:creationId xmlns:a16="http://schemas.microsoft.com/office/drawing/2014/main" id="{05416F0A-B478-D04A-85CF-B319FAAD9C1B}"/>
              </a:ext>
            </a:extLst>
          </p:cNvPr>
          <p:cNvSpPr>
            <a:spLocks noGrp="1"/>
          </p:cNvSpPr>
          <p:nvPr>
            <p:ph type="pic" sz="quarter" idx="21" hasCustomPrompt="1"/>
          </p:nvPr>
        </p:nvSpPr>
        <p:spPr>
          <a:xfrm>
            <a:off x="9041178"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9" name="Text Placeholder 7">
            <a:extLst>
              <a:ext uri="{FF2B5EF4-FFF2-40B4-BE49-F238E27FC236}">
                <a16:creationId xmlns:a16="http://schemas.microsoft.com/office/drawing/2014/main" id="{C00DC306-A205-1F4B-B9E3-4B53C4518D70}"/>
              </a:ext>
            </a:extLst>
          </p:cNvPr>
          <p:cNvSpPr>
            <a:spLocks noGrp="1"/>
          </p:cNvSpPr>
          <p:nvPr>
            <p:ph type="body" sz="quarter" idx="22" hasCustomPrompt="1"/>
          </p:nvPr>
        </p:nvSpPr>
        <p:spPr>
          <a:xfrm>
            <a:off x="9038481"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455386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710719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one line max.</a:t>
            </a:r>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110045" y="479849"/>
            <a:ext cx="3767770" cy="688552"/>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two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4116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0" name="Picture Placeholder 6">
            <a:extLst>
              <a:ext uri="{FF2B5EF4-FFF2-40B4-BE49-F238E27FC236}">
                <a16:creationId xmlns:a16="http://schemas.microsoft.com/office/drawing/2014/main" id="{239A6617-023F-8A4E-8449-6ED8CDBAA84F}"/>
              </a:ext>
            </a:extLst>
          </p:cNvPr>
          <p:cNvSpPr>
            <a:spLocks noGrp="1"/>
          </p:cNvSpPr>
          <p:nvPr>
            <p:ph type="pic" sz="quarter" idx="17" hasCustomPrompt="1"/>
          </p:nvPr>
        </p:nvSpPr>
        <p:spPr>
          <a:xfrm>
            <a:off x="742512"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1" name="Text Placeholder 7">
            <a:extLst>
              <a:ext uri="{FF2B5EF4-FFF2-40B4-BE49-F238E27FC236}">
                <a16:creationId xmlns:a16="http://schemas.microsoft.com/office/drawing/2014/main" id="{665EE63B-EC28-554D-A4C3-5A5874E26E0A}"/>
              </a:ext>
            </a:extLst>
          </p:cNvPr>
          <p:cNvSpPr>
            <a:spLocks noGrp="1"/>
          </p:cNvSpPr>
          <p:nvPr>
            <p:ph type="body" sz="quarter" idx="18" hasCustomPrompt="1"/>
          </p:nvPr>
        </p:nvSpPr>
        <p:spPr>
          <a:xfrm>
            <a:off x="74116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2" name="Picture Placeholder 6">
            <a:extLst>
              <a:ext uri="{FF2B5EF4-FFF2-40B4-BE49-F238E27FC236}">
                <a16:creationId xmlns:a16="http://schemas.microsoft.com/office/drawing/2014/main" id="{F9E6B8A0-E2F3-3E46-8DC8-42AAF82FE58A}"/>
              </a:ext>
            </a:extLst>
          </p:cNvPr>
          <p:cNvSpPr>
            <a:spLocks noGrp="1"/>
          </p:cNvSpPr>
          <p:nvPr>
            <p:ph type="pic" sz="quarter" idx="19" hasCustomPrompt="1"/>
          </p:nvPr>
        </p:nvSpPr>
        <p:spPr>
          <a:xfrm>
            <a:off x="3508284"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3" name="Text Placeholder 7">
            <a:extLst>
              <a:ext uri="{FF2B5EF4-FFF2-40B4-BE49-F238E27FC236}">
                <a16:creationId xmlns:a16="http://schemas.microsoft.com/office/drawing/2014/main" id="{DF766EA8-2E62-6E4F-BCD5-CB7A0249591D}"/>
              </a:ext>
            </a:extLst>
          </p:cNvPr>
          <p:cNvSpPr>
            <a:spLocks noGrp="1"/>
          </p:cNvSpPr>
          <p:nvPr>
            <p:ph type="body" sz="quarter" idx="20" hasCustomPrompt="1"/>
          </p:nvPr>
        </p:nvSpPr>
        <p:spPr>
          <a:xfrm>
            <a:off x="350994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4" name="Picture Placeholder 6">
            <a:extLst>
              <a:ext uri="{FF2B5EF4-FFF2-40B4-BE49-F238E27FC236}">
                <a16:creationId xmlns:a16="http://schemas.microsoft.com/office/drawing/2014/main" id="{73BD58BE-F9D0-244C-ADAC-2FEE808C8C6E}"/>
              </a:ext>
            </a:extLst>
          </p:cNvPr>
          <p:cNvSpPr>
            <a:spLocks noGrp="1"/>
          </p:cNvSpPr>
          <p:nvPr>
            <p:ph type="pic" sz="quarter" idx="21" hasCustomPrompt="1"/>
          </p:nvPr>
        </p:nvSpPr>
        <p:spPr>
          <a:xfrm>
            <a:off x="3508284"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5" name="Text Placeholder 7">
            <a:extLst>
              <a:ext uri="{FF2B5EF4-FFF2-40B4-BE49-F238E27FC236}">
                <a16:creationId xmlns:a16="http://schemas.microsoft.com/office/drawing/2014/main" id="{DE70FC9B-3B29-3F43-9FA2-3889BE92BB4E}"/>
              </a:ext>
            </a:extLst>
          </p:cNvPr>
          <p:cNvSpPr>
            <a:spLocks noGrp="1"/>
          </p:cNvSpPr>
          <p:nvPr>
            <p:ph type="body" sz="quarter" idx="22" hasCustomPrompt="1"/>
          </p:nvPr>
        </p:nvSpPr>
        <p:spPr>
          <a:xfrm>
            <a:off x="350994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6" name="Picture Placeholder 6">
            <a:extLst>
              <a:ext uri="{FF2B5EF4-FFF2-40B4-BE49-F238E27FC236}">
                <a16:creationId xmlns:a16="http://schemas.microsoft.com/office/drawing/2014/main" id="{027EC05F-5511-EE44-ABFA-2186E07D4B9F}"/>
              </a:ext>
            </a:extLst>
          </p:cNvPr>
          <p:cNvSpPr>
            <a:spLocks noGrp="1"/>
          </p:cNvSpPr>
          <p:nvPr>
            <p:ph type="pic" sz="quarter" idx="23" hasCustomPrompt="1"/>
          </p:nvPr>
        </p:nvSpPr>
        <p:spPr>
          <a:xfrm>
            <a:off x="6274056"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7" name="Text Placeholder 7">
            <a:extLst>
              <a:ext uri="{FF2B5EF4-FFF2-40B4-BE49-F238E27FC236}">
                <a16:creationId xmlns:a16="http://schemas.microsoft.com/office/drawing/2014/main" id="{07A2FB68-50CE-7046-8300-CC8B362C96DB}"/>
              </a:ext>
            </a:extLst>
          </p:cNvPr>
          <p:cNvSpPr>
            <a:spLocks noGrp="1"/>
          </p:cNvSpPr>
          <p:nvPr>
            <p:ph type="body" sz="quarter" idx="24" hasCustomPrompt="1"/>
          </p:nvPr>
        </p:nvSpPr>
        <p:spPr>
          <a:xfrm>
            <a:off x="6267002"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8" name="Picture Placeholder 6">
            <a:extLst>
              <a:ext uri="{FF2B5EF4-FFF2-40B4-BE49-F238E27FC236}">
                <a16:creationId xmlns:a16="http://schemas.microsoft.com/office/drawing/2014/main" id="{6593EC4F-3589-804B-BD64-684EA1EA781B}"/>
              </a:ext>
            </a:extLst>
          </p:cNvPr>
          <p:cNvSpPr>
            <a:spLocks noGrp="1"/>
          </p:cNvSpPr>
          <p:nvPr>
            <p:ph type="pic" sz="quarter" idx="25" hasCustomPrompt="1"/>
          </p:nvPr>
        </p:nvSpPr>
        <p:spPr>
          <a:xfrm>
            <a:off x="6274056"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9" name="Text Placeholder 7">
            <a:extLst>
              <a:ext uri="{FF2B5EF4-FFF2-40B4-BE49-F238E27FC236}">
                <a16:creationId xmlns:a16="http://schemas.microsoft.com/office/drawing/2014/main" id="{0758C8A0-43D8-964E-91AC-55CF3660DF8E}"/>
              </a:ext>
            </a:extLst>
          </p:cNvPr>
          <p:cNvSpPr>
            <a:spLocks noGrp="1"/>
          </p:cNvSpPr>
          <p:nvPr>
            <p:ph type="body" sz="quarter" idx="26" hasCustomPrompt="1"/>
          </p:nvPr>
        </p:nvSpPr>
        <p:spPr>
          <a:xfrm>
            <a:off x="6267002"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30" name="Picture Placeholder 6">
            <a:extLst>
              <a:ext uri="{FF2B5EF4-FFF2-40B4-BE49-F238E27FC236}">
                <a16:creationId xmlns:a16="http://schemas.microsoft.com/office/drawing/2014/main" id="{A64B7ED4-B209-F840-B592-3134127EEAE2}"/>
              </a:ext>
            </a:extLst>
          </p:cNvPr>
          <p:cNvSpPr>
            <a:spLocks noGrp="1"/>
          </p:cNvSpPr>
          <p:nvPr>
            <p:ph type="pic" sz="quarter" idx="27" hasCustomPrompt="1"/>
          </p:nvPr>
        </p:nvSpPr>
        <p:spPr>
          <a:xfrm>
            <a:off x="9039828"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31" name="Text Placeholder 7">
            <a:extLst>
              <a:ext uri="{FF2B5EF4-FFF2-40B4-BE49-F238E27FC236}">
                <a16:creationId xmlns:a16="http://schemas.microsoft.com/office/drawing/2014/main" id="{EAB1B997-76F4-0C4E-AA9C-F5E87F6753E2}"/>
              </a:ext>
            </a:extLst>
          </p:cNvPr>
          <p:cNvSpPr>
            <a:spLocks noGrp="1"/>
          </p:cNvSpPr>
          <p:nvPr>
            <p:ph type="body" sz="quarter" idx="28" hasCustomPrompt="1"/>
          </p:nvPr>
        </p:nvSpPr>
        <p:spPr>
          <a:xfrm>
            <a:off x="9038479"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32" name="Picture Placeholder 6">
            <a:extLst>
              <a:ext uri="{FF2B5EF4-FFF2-40B4-BE49-F238E27FC236}">
                <a16:creationId xmlns:a16="http://schemas.microsoft.com/office/drawing/2014/main" id="{34A7C481-AFBE-D947-A7A5-51F60B3DC7EB}"/>
              </a:ext>
            </a:extLst>
          </p:cNvPr>
          <p:cNvSpPr>
            <a:spLocks noGrp="1"/>
          </p:cNvSpPr>
          <p:nvPr>
            <p:ph type="pic" sz="quarter" idx="29" hasCustomPrompt="1"/>
          </p:nvPr>
        </p:nvSpPr>
        <p:spPr>
          <a:xfrm>
            <a:off x="9039828"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33" name="Text Placeholder 7">
            <a:extLst>
              <a:ext uri="{FF2B5EF4-FFF2-40B4-BE49-F238E27FC236}">
                <a16:creationId xmlns:a16="http://schemas.microsoft.com/office/drawing/2014/main" id="{B7E84A50-0E79-D94F-8C06-A065F5D91951}"/>
              </a:ext>
            </a:extLst>
          </p:cNvPr>
          <p:cNvSpPr>
            <a:spLocks noGrp="1"/>
          </p:cNvSpPr>
          <p:nvPr>
            <p:ph type="body" sz="quarter" idx="30" hasCustomPrompt="1"/>
          </p:nvPr>
        </p:nvSpPr>
        <p:spPr>
          <a:xfrm>
            <a:off x="9038479"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Tree>
    <p:extLst>
      <p:ext uri="{BB962C8B-B14F-4D97-AF65-F5344CB8AC3E}">
        <p14:creationId xmlns:p14="http://schemas.microsoft.com/office/powerpoint/2010/main" val="1737090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5796045"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6753340" y="479849"/>
            <a:ext cx="5056743"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p:txBody>
      </p:sp>
      <p:sp>
        <p:nvSpPr>
          <p:cNvPr id="20" name="Picture Placeholder 6">
            <a:extLst>
              <a:ext uri="{FF2B5EF4-FFF2-40B4-BE49-F238E27FC236}">
                <a16:creationId xmlns:a16="http://schemas.microsoft.com/office/drawing/2014/main" id="{75C796E8-15E0-C34D-87FB-DA0CD800F463}"/>
              </a:ext>
            </a:extLst>
          </p:cNvPr>
          <p:cNvSpPr>
            <a:spLocks noGrp="1"/>
          </p:cNvSpPr>
          <p:nvPr>
            <p:ph type="pic" sz="quarter" idx="19" hasCustomPrompt="1"/>
          </p:nvPr>
        </p:nvSpPr>
        <p:spPr>
          <a:xfrm>
            <a:off x="1378790" y="2159837"/>
            <a:ext cx="4451105" cy="2796268"/>
          </a:xfrm>
          <a:solidFill>
            <a:schemeClr val="bg1"/>
          </a:solidFill>
        </p:spPr>
        <p:txBody>
          <a:bodyPr>
            <a:normAutofit/>
          </a:bodyPr>
          <a:lstStyle>
            <a:lvl1pPr marL="0" indent="0" algn="ctr">
              <a:buNone/>
              <a:defRPr sz="2000">
                <a:solidFill>
                  <a:schemeClr val="tx2"/>
                </a:solidFill>
              </a:defRPr>
            </a:lvl1pPr>
          </a:lstStyle>
          <a:p>
            <a:r>
              <a:rPr lang="en-US"/>
              <a:t>Picture</a:t>
            </a:r>
          </a:p>
        </p:txBody>
      </p:sp>
      <p:sp>
        <p:nvSpPr>
          <p:cNvPr id="21" name="Text Placeholder 7">
            <a:extLst>
              <a:ext uri="{FF2B5EF4-FFF2-40B4-BE49-F238E27FC236}">
                <a16:creationId xmlns:a16="http://schemas.microsoft.com/office/drawing/2014/main" id="{4C45596D-C0E7-8C47-A692-8D2019AC5C6C}"/>
              </a:ext>
            </a:extLst>
          </p:cNvPr>
          <p:cNvSpPr>
            <a:spLocks noGrp="1"/>
          </p:cNvSpPr>
          <p:nvPr>
            <p:ph type="body" sz="quarter" idx="20" hasCustomPrompt="1"/>
          </p:nvPr>
        </p:nvSpPr>
        <p:spPr>
          <a:xfrm>
            <a:off x="1378790"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6260436" y="2159837"/>
            <a:ext cx="4451105" cy="2796268"/>
          </a:xfrm>
          <a:solidFill>
            <a:schemeClr val="bg1"/>
          </a:solidFill>
        </p:spPr>
        <p:txBody>
          <a:bodyPr>
            <a:normAutofit/>
          </a:bodyPr>
          <a:lstStyle>
            <a:lvl1pPr marL="0" indent="0" algn="ctr">
              <a:buNone/>
              <a:defRPr sz="2000">
                <a:solidFill>
                  <a:schemeClr val="tx2"/>
                </a:solidFill>
              </a:defRPr>
            </a:lvl1pPr>
          </a:lstStyle>
          <a:p>
            <a:r>
              <a:rPr lang="en-US"/>
              <a:t>Picture</a:t>
            </a:r>
          </a:p>
        </p:txBody>
      </p:sp>
      <p:sp>
        <p:nvSpPr>
          <p:cNvPr id="24" name="Text Placeholder 7">
            <a:extLst>
              <a:ext uri="{FF2B5EF4-FFF2-40B4-BE49-F238E27FC236}">
                <a16:creationId xmlns:a16="http://schemas.microsoft.com/office/drawing/2014/main" id="{3520DE24-371C-4340-B41B-7EDA8CC8622D}"/>
              </a:ext>
            </a:extLst>
          </p:cNvPr>
          <p:cNvSpPr>
            <a:spLocks noGrp="1"/>
          </p:cNvSpPr>
          <p:nvPr>
            <p:ph type="body" sz="quarter" idx="22" hasCustomPrompt="1"/>
          </p:nvPr>
        </p:nvSpPr>
        <p:spPr>
          <a:xfrm>
            <a:off x="6270279"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101171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31F20-F1AA-9A46-A324-34A299F840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00440" y="3082991"/>
            <a:ext cx="6191560" cy="2739909"/>
          </a:xfrm>
          <a:prstGeom prst="rect">
            <a:avLst/>
          </a:prstGeom>
        </p:spPr>
      </p:pic>
      <p:sp>
        <p:nvSpPr>
          <p:cNvPr id="7" name="TextBox 6">
            <a:extLst>
              <a:ext uri="{FF2B5EF4-FFF2-40B4-BE49-F238E27FC236}">
                <a16:creationId xmlns:a16="http://schemas.microsoft.com/office/drawing/2014/main" id="{102F2DA9-F943-8C4A-B924-DA14C282463A}"/>
              </a:ext>
            </a:extLst>
          </p:cNvPr>
          <p:cNvSpPr txBox="1"/>
          <p:nvPr userDrawn="1"/>
        </p:nvSpPr>
        <p:spPr>
          <a:xfrm>
            <a:off x="6266689" y="410722"/>
            <a:ext cx="4994436" cy="677108"/>
          </a:xfrm>
          <a:prstGeom prst="rect">
            <a:avLst/>
          </a:prstGeom>
          <a:noFill/>
        </p:spPr>
        <p:txBody>
          <a:bodyPr wrap="square" lIns="0" tIns="0" rIns="0" bIns="0" rtlCol="0">
            <a:spAutoFit/>
          </a:bodyPr>
          <a:lstStyle/>
          <a:p>
            <a:r>
              <a:rPr lang="en-US" sz="4400" b="1" i="0">
                <a:solidFill>
                  <a:srgbClr val="FFA06A"/>
                </a:solidFill>
                <a:latin typeface="News Gothic MT" panose="020B0503020103020203" pitchFamily="34" charset="0"/>
              </a:rPr>
              <a:t>Our locations    </a:t>
            </a:r>
          </a:p>
        </p:txBody>
      </p:sp>
      <p:sp>
        <p:nvSpPr>
          <p:cNvPr id="8" name="TextBox 7">
            <a:extLst>
              <a:ext uri="{FF2B5EF4-FFF2-40B4-BE49-F238E27FC236}">
                <a16:creationId xmlns:a16="http://schemas.microsoft.com/office/drawing/2014/main" id="{D7A744AC-130E-E540-9186-76D3168F92F1}"/>
              </a:ext>
            </a:extLst>
          </p:cNvPr>
          <p:cNvSpPr txBox="1"/>
          <p:nvPr userDrawn="1"/>
        </p:nvSpPr>
        <p:spPr>
          <a:xfrm>
            <a:off x="6266688" y="1289817"/>
            <a:ext cx="5174513" cy="246221"/>
          </a:xfrm>
          <a:prstGeom prst="rect">
            <a:avLst/>
          </a:prstGeom>
          <a:noFill/>
        </p:spPr>
        <p:txBody>
          <a:bodyPr wrap="square" lIns="0" tIns="0" rIns="0" bIns="0" rtlCol="0">
            <a:spAutoFit/>
          </a:bodyPr>
          <a:lstStyle/>
          <a:p>
            <a:r>
              <a:rPr lang="en-US" sz="1600">
                <a:solidFill>
                  <a:schemeClr val="bg1"/>
                </a:solidFill>
                <a:latin typeface="News Gothic MT" panose="020B0503020103020203" pitchFamily="34" charset="0"/>
              </a:rPr>
              <a:t>On campus. Online. In the workplace.</a:t>
            </a:r>
          </a:p>
        </p:txBody>
      </p:sp>
      <p:sp>
        <p:nvSpPr>
          <p:cNvPr id="9" name="TextBox 8">
            <a:extLst>
              <a:ext uri="{FF2B5EF4-FFF2-40B4-BE49-F238E27FC236}">
                <a16:creationId xmlns:a16="http://schemas.microsoft.com/office/drawing/2014/main" id="{43D6D6DA-A7C1-8A4B-B771-B1BC75D89D89}"/>
              </a:ext>
            </a:extLst>
          </p:cNvPr>
          <p:cNvSpPr txBox="1"/>
          <p:nvPr userDrawn="1"/>
        </p:nvSpPr>
        <p:spPr>
          <a:xfrm>
            <a:off x="6267894" y="1708260"/>
            <a:ext cx="5174513" cy="120250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solidFill>
                  <a:schemeClr val="bg1"/>
                </a:solidFill>
                <a:latin typeface="News Gothic MT" panose="020B0503020103020203" pitchFamily="34" charset="0"/>
              </a:rPr>
              <a:t>As one of the largest TAFE institutions in Melbourne’s south east, we can offer you many locations to study from, including one campus, online and in the workplace. So whether you want to study near the beautiful beaches of Frankston, in the multicultural hub of Dandenong, in the Health and Education Precinct of Berwick or in the comfort of your own home, we’ve got you covered.</a:t>
            </a:r>
          </a:p>
        </p:txBody>
      </p:sp>
      <p:sp>
        <p:nvSpPr>
          <p:cNvPr id="11" name="TextBox 10">
            <a:extLst>
              <a:ext uri="{FF2B5EF4-FFF2-40B4-BE49-F238E27FC236}">
                <a16:creationId xmlns:a16="http://schemas.microsoft.com/office/drawing/2014/main" id="{D3BE6B38-1AE4-3B42-B157-1A439231666A}"/>
              </a:ext>
            </a:extLst>
          </p:cNvPr>
          <p:cNvSpPr txBox="1"/>
          <p:nvPr userDrawn="1"/>
        </p:nvSpPr>
        <p:spPr>
          <a:xfrm>
            <a:off x="7024898" y="3702197"/>
            <a:ext cx="4592479" cy="160883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latin typeface="News Gothic MT" panose="020B0503020103020203" pitchFamily="34" charset="0"/>
              </a:rPr>
              <a:t>Our eight locations across Melbourne’s south east feature </a:t>
            </a:r>
            <a:br>
              <a:rPr lang="en-GB" sz="1200" b="0" i="0">
                <a:latin typeface="News Gothic MT" panose="020B0503020103020203" pitchFamily="34" charset="0"/>
              </a:rPr>
            </a:br>
            <a:r>
              <a:rPr lang="en-GB" sz="1200" b="0" i="0">
                <a:latin typeface="News Gothic MT" panose="020B0503020103020203" pitchFamily="34" charset="0"/>
              </a:rPr>
              <a:t>state-of-the-art equipment, world-class facilities, modern learning environments, comprehensive libraries and helpful support services. All campuses are conveniently located, </a:t>
            </a:r>
            <a:br>
              <a:rPr lang="en-GB" sz="1200" b="0" i="0">
                <a:latin typeface="News Gothic MT" panose="020B0503020103020203" pitchFamily="34" charset="0"/>
              </a:rPr>
            </a:br>
            <a:r>
              <a:rPr lang="en-GB" sz="1200" b="0" i="0">
                <a:latin typeface="News Gothic MT" panose="020B0503020103020203" pitchFamily="34" charset="0"/>
              </a:rPr>
              <a:t>with parking and public transport access.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GB" sz="1200" b="0" i="0">
              <a:latin typeface="News Gothic MT" panose="020B0503020103020203" pitchFamily="34"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latin typeface="News Gothic MT" panose="020B0503020103020203" pitchFamily="34" charset="0"/>
              </a:rPr>
              <a:t>Find out more about our campus locations and facilities </a:t>
            </a:r>
            <a:br>
              <a:rPr lang="en-GB" sz="1200" b="0" i="0">
                <a:latin typeface="News Gothic MT" panose="020B0503020103020203" pitchFamily="34" charset="0"/>
              </a:rPr>
            </a:br>
            <a:r>
              <a:rPr lang="en-GB" sz="1200" b="0" i="0">
                <a:latin typeface="News Gothic MT" panose="020B0503020103020203" pitchFamily="34" charset="0"/>
              </a:rPr>
              <a:t>at </a:t>
            </a:r>
            <a:r>
              <a:rPr lang="en-GB" sz="1200" b="1" i="0" err="1">
                <a:latin typeface="News Gothic MT" panose="020B0503020103020203" pitchFamily="34" charset="0"/>
              </a:rPr>
              <a:t>chisholm.edu.au</a:t>
            </a:r>
            <a:r>
              <a:rPr lang="en-GB" sz="1200" b="1" i="0">
                <a:latin typeface="News Gothic MT" panose="020B0503020103020203" pitchFamily="34" charset="0"/>
              </a:rPr>
              <a:t>/locations</a:t>
            </a:r>
            <a:r>
              <a:rPr lang="en-GB" sz="1200" b="0" i="0">
                <a:latin typeface="News Gothic MT" panose="020B0503020103020203" pitchFamily="34" charset="0"/>
              </a:rPr>
              <a:t>.</a:t>
            </a:r>
          </a:p>
        </p:txBody>
      </p:sp>
    </p:spTree>
    <p:extLst>
      <p:ext uri="{BB962C8B-B14F-4D97-AF65-F5344CB8AC3E}">
        <p14:creationId xmlns:p14="http://schemas.microsoft.com/office/powerpoint/2010/main" val="416685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8AC76FF-AEFF-6048-9ACA-C9393F986064}"/>
              </a:ext>
            </a:extLst>
          </p:cNvPr>
          <p:cNvSpPr>
            <a:spLocks noGrp="1"/>
          </p:cNvSpPr>
          <p:nvPr>
            <p:ph type="body" sz="quarter" idx="15" hasCustomPrompt="1"/>
          </p:nvPr>
        </p:nvSpPr>
        <p:spPr>
          <a:xfrm>
            <a:off x="739815" y="479848"/>
            <a:ext cx="883781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one line max.</a:t>
            </a:r>
          </a:p>
        </p:txBody>
      </p:sp>
      <p:sp>
        <p:nvSpPr>
          <p:cNvPr id="15" name="Text Placeholder 4">
            <a:extLst>
              <a:ext uri="{FF2B5EF4-FFF2-40B4-BE49-F238E27FC236}">
                <a16:creationId xmlns:a16="http://schemas.microsoft.com/office/drawing/2014/main" id="{BD837E84-F6EF-014F-9E60-57CE264CF1AB}"/>
              </a:ext>
            </a:extLst>
          </p:cNvPr>
          <p:cNvSpPr>
            <a:spLocks noGrp="1"/>
          </p:cNvSpPr>
          <p:nvPr>
            <p:ph type="body" sz="quarter" idx="18" hasCustomPrompt="1"/>
          </p:nvPr>
        </p:nvSpPr>
        <p:spPr>
          <a:xfrm>
            <a:off x="1407398"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6" name="Text Placeholder 4">
            <a:extLst>
              <a:ext uri="{FF2B5EF4-FFF2-40B4-BE49-F238E27FC236}">
                <a16:creationId xmlns:a16="http://schemas.microsoft.com/office/drawing/2014/main" id="{05E59F5F-AF70-7847-A182-17FEC2C0DE4F}"/>
              </a:ext>
            </a:extLst>
          </p:cNvPr>
          <p:cNvSpPr>
            <a:spLocks noGrp="1"/>
          </p:cNvSpPr>
          <p:nvPr>
            <p:ph type="body" sz="quarter" idx="19" hasCustomPrompt="1"/>
          </p:nvPr>
        </p:nvSpPr>
        <p:spPr>
          <a:xfrm>
            <a:off x="4527670"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7" name="Text Placeholder 4">
            <a:extLst>
              <a:ext uri="{FF2B5EF4-FFF2-40B4-BE49-F238E27FC236}">
                <a16:creationId xmlns:a16="http://schemas.microsoft.com/office/drawing/2014/main" id="{A9F4294C-5C7F-5A48-98AE-1D51970C27A2}"/>
              </a:ext>
            </a:extLst>
          </p:cNvPr>
          <p:cNvSpPr>
            <a:spLocks noGrp="1"/>
          </p:cNvSpPr>
          <p:nvPr>
            <p:ph type="body" sz="quarter" idx="20" hasCustomPrompt="1"/>
          </p:nvPr>
        </p:nvSpPr>
        <p:spPr>
          <a:xfrm>
            <a:off x="7640760" y="4257791"/>
            <a:ext cx="2256295"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9" name="Text Placeholder 7">
            <a:extLst>
              <a:ext uri="{FF2B5EF4-FFF2-40B4-BE49-F238E27FC236}">
                <a16:creationId xmlns:a16="http://schemas.microsoft.com/office/drawing/2014/main" id="{761BFBD4-5DA8-3A48-B1B5-04A648D69A2C}"/>
              </a:ext>
            </a:extLst>
          </p:cNvPr>
          <p:cNvSpPr>
            <a:spLocks noGrp="1"/>
          </p:cNvSpPr>
          <p:nvPr>
            <p:ph type="body" sz="quarter" idx="13" hasCustomPrompt="1"/>
          </p:nvPr>
        </p:nvSpPr>
        <p:spPr>
          <a:xfrm>
            <a:off x="739815" y="1252072"/>
            <a:ext cx="8837818" cy="555757"/>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 heading, maximum one line.</a:t>
            </a:r>
          </a:p>
        </p:txBody>
      </p:sp>
    </p:spTree>
    <p:extLst>
      <p:ext uri="{BB962C8B-B14F-4D97-AF65-F5344CB8AC3E}">
        <p14:creationId xmlns:p14="http://schemas.microsoft.com/office/powerpoint/2010/main" val="143981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ext, clipart&#10;&#10;Description automatically generated">
            <a:extLst>
              <a:ext uri="{FF2B5EF4-FFF2-40B4-BE49-F238E27FC236}">
                <a16:creationId xmlns:a16="http://schemas.microsoft.com/office/drawing/2014/main" id="{678C01FF-76FD-9142-B6B8-B038D5FAEE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350" y="604069"/>
            <a:ext cx="2642113" cy="462987"/>
          </a:xfrm>
          <a:prstGeom prst="rect">
            <a:avLst/>
          </a:prstGeom>
        </p:spPr>
      </p:pic>
      <p:sp>
        <p:nvSpPr>
          <p:cNvPr id="14" name="Title Placeholder 14">
            <a:extLst>
              <a:ext uri="{FF2B5EF4-FFF2-40B4-BE49-F238E27FC236}">
                <a16:creationId xmlns:a16="http://schemas.microsoft.com/office/drawing/2014/main" id="{B156FD7F-B7D2-6148-BB45-4E3BCB544E62}"/>
              </a:ext>
            </a:extLst>
          </p:cNvPr>
          <p:cNvSpPr>
            <a:spLocks noGrp="1"/>
          </p:cNvSpPr>
          <p:nvPr>
            <p:ph type="title"/>
          </p:nvPr>
        </p:nvSpPr>
        <p:spPr>
          <a:xfrm>
            <a:off x="636350" y="1411604"/>
            <a:ext cx="10712370" cy="650876"/>
          </a:xfrm>
          <a:prstGeom prst="rect">
            <a:avLst/>
          </a:prstGeom>
        </p:spPr>
        <p:txBody>
          <a:bodyPr vert="horz" lIns="0" tIns="0" rIns="0" bIns="0" rtlCol="0" anchor="t" anchorCtr="0">
            <a:noAutofit/>
          </a:bodyPr>
          <a:lstStyle>
            <a:lvl1pPr>
              <a:defRPr sz="4400" b="1" i="0">
                <a:solidFill>
                  <a:srgbClr val="59CBE8"/>
                </a:solidFill>
                <a:latin typeface="News Gothic MT" panose="020B0503020103020203" pitchFamily="34" charset="0"/>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42A3C83-A6BC-384B-8439-C99D77AFAB8C}"/>
              </a:ext>
            </a:extLst>
          </p:cNvPr>
          <p:cNvSpPr>
            <a:spLocks noGrp="1"/>
          </p:cNvSpPr>
          <p:nvPr>
            <p:ph type="body" sz="quarter" idx="10"/>
          </p:nvPr>
        </p:nvSpPr>
        <p:spPr>
          <a:xfrm>
            <a:off x="636351" y="2286633"/>
            <a:ext cx="10712370" cy="1725612"/>
          </a:xfrm>
          <a:prstGeom prst="rect">
            <a:avLst/>
          </a:prstGeom>
        </p:spPr>
        <p:txBody>
          <a:bodyPr lIns="0" tIns="0" rIns="0" bIns="0"/>
          <a:lstStyle>
            <a:lvl1pPr marL="0" indent="0">
              <a:buNone/>
              <a:defRPr sz="4400">
                <a:solidFill>
                  <a:srgbClr val="59CBE8"/>
                </a:solidFill>
              </a:defRPr>
            </a:lvl1pPr>
            <a:lvl2pPr marL="457200" indent="0">
              <a:buNone/>
              <a:defRPr>
                <a:solidFill>
                  <a:srgbClr val="59CBE8"/>
                </a:solidFill>
              </a:defRPr>
            </a:lvl2pPr>
            <a:lvl3pPr marL="914400" indent="0">
              <a:buNone/>
              <a:defRPr>
                <a:solidFill>
                  <a:srgbClr val="59CBE8"/>
                </a:solidFill>
              </a:defRPr>
            </a:lvl3pPr>
            <a:lvl4pPr marL="1371600" indent="0">
              <a:buNone/>
              <a:defRPr>
                <a:solidFill>
                  <a:srgbClr val="59CBE8"/>
                </a:solidFill>
              </a:defRPr>
            </a:lvl4pPr>
            <a:lvl5pPr marL="1828800" indent="0">
              <a:buNone/>
              <a:defRPr>
                <a:solidFill>
                  <a:srgbClr val="59CBE8"/>
                </a:solidFill>
              </a:defRPr>
            </a:lvl5pPr>
          </a:lstStyle>
          <a:p>
            <a:pPr lvl="0"/>
            <a:r>
              <a:rPr lang="en-GB"/>
              <a:t>Click to edit Master text styles</a:t>
            </a:r>
          </a:p>
        </p:txBody>
      </p:sp>
    </p:spTree>
    <p:extLst>
      <p:ext uri="{BB962C8B-B14F-4D97-AF65-F5344CB8AC3E}">
        <p14:creationId xmlns:p14="http://schemas.microsoft.com/office/powerpoint/2010/main" val="1433845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793521"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729612" y="1862667"/>
            <a:ext cx="5002321" cy="3031066"/>
          </a:xfrm>
          <a:solidFill>
            <a:schemeClr val="bg1">
              <a:lumMod val="95000"/>
            </a:schemeClr>
          </a:solidFill>
        </p:spPr>
        <p:txBody>
          <a:bodyPr>
            <a:normAutofit/>
          </a:bodyPr>
          <a:lstStyle>
            <a:lvl1pPr marL="0" indent="0" algn="ctr">
              <a:buNone/>
              <a:defRPr sz="2000">
                <a:solidFill>
                  <a:schemeClr val="tx2"/>
                </a:solidFill>
              </a:defRPr>
            </a:lvl1pPr>
          </a:lstStyle>
          <a:p>
            <a:r>
              <a:rPr lang="en-US"/>
              <a:t>Picture</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2486" y="1862667"/>
            <a:ext cx="5440850" cy="2087164"/>
          </a:xfrm>
        </p:spPr>
        <p:txBody>
          <a:bodyPr lIns="0" tIns="0" rIns="0" bIns="0"/>
          <a:lstStyle>
            <a:lvl1pPr marL="0" indent="0">
              <a:buNone/>
              <a:defRPr sz="2400"/>
            </a:lvl1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35677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12384" y="1060681"/>
            <a:ext cx="4929464" cy="1161666"/>
          </a:xfrm>
        </p:spPr>
        <p:txBody>
          <a:bodyPr lIns="0" tIns="0" rIns="0" bIns="0" anchor="t" anchorCtr="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44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a:t>
            </a:r>
            <a:br>
              <a:rPr lang="en-GB"/>
            </a:br>
            <a:r>
              <a:rPr lang="en-GB"/>
              <a:t>two lines max.</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6000" y="1078947"/>
            <a:ext cx="5471160" cy="3895390"/>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622733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638099"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705289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61248"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496216" y="2649943"/>
            <a:ext cx="5545314" cy="4208057"/>
          </a:xfrm>
          <a:prstGeom prst="rect">
            <a:avLst/>
          </a:prstGeom>
        </p:spPr>
      </p:pic>
    </p:spTree>
    <p:extLst>
      <p:ext uri="{BB962C8B-B14F-4D97-AF65-F5344CB8AC3E}">
        <p14:creationId xmlns:p14="http://schemas.microsoft.com/office/powerpoint/2010/main" val="587864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95972"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009681" y="2649943"/>
            <a:ext cx="2811125" cy="4208057"/>
          </a:xfrm>
          <a:prstGeom prst="rect">
            <a:avLst/>
          </a:prstGeom>
        </p:spPr>
      </p:pic>
    </p:spTree>
    <p:extLst>
      <p:ext uri="{BB962C8B-B14F-4D97-AF65-F5344CB8AC3E}">
        <p14:creationId xmlns:p14="http://schemas.microsoft.com/office/powerpoint/2010/main" val="1948186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B8EC73-CA3F-C94F-ACF2-F89CFE2DEE0A}"/>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Our endorsements</a:t>
            </a:r>
          </a:p>
        </p:txBody>
      </p:sp>
      <p:sp>
        <p:nvSpPr>
          <p:cNvPr id="2" name="Rectangle 1">
            <a:extLst>
              <a:ext uri="{FF2B5EF4-FFF2-40B4-BE49-F238E27FC236}">
                <a16:creationId xmlns:a16="http://schemas.microsoft.com/office/drawing/2014/main" id="{B6D564AD-C12F-0442-A162-C2DFCD3E7270}"/>
              </a:ext>
            </a:extLst>
          </p:cNvPr>
          <p:cNvSpPr/>
          <p:nvPr userDrawn="1"/>
        </p:nvSpPr>
        <p:spPr>
          <a:xfrm>
            <a:off x="432688" y="997330"/>
            <a:ext cx="3795552" cy="1202312"/>
          </a:xfrm>
          <a:prstGeom prst="rect">
            <a:avLst/>
          </a:prstGeom>
        </p:spPr>
        <p:txBody>
          <a:bodyPr wrap="square" lIns="0" tIns="0" rIns="0" bIns="0">
            <a:spAutoFit/>
          </a:bodyPr>
          <a:lstStyle/>
          <a:p>
            <a:pPr>
              <a:lnSpc>
                <a:spcPct val="110000"/>
              </a:lnSpc>
            </a:pPr>
            <a:r>
              <a:rPr lang="en-AU" sz="1400" b="1" i="0">
                <a:solidFill>
                  <a:schemeClr val="bg1"/>
                </a:solidFill>
                <a:effectLst/>
                <a:latin typeface="News Gothic MT" panose="020B0503020103020203" pitchFamily="34" charset="0"/>
              </a:rPr>
              <a:t>At Chisholm, we work in conjunction with many regulatory bodies, complying with all relevant legislation. Our courses are conducted in line with the expectations of one or more of the following:</a:t>
            </a:r>
          </a:p>
        </p:txBody>
      </p:sp>
      <p:sp>
        <p:nvSpPr>
          <p:cNvPr id="5" name="TextBox 4">
            <a:extLst>
              <a:ext uri="{FF2B5EF4-FFF2-40B4-BE49-F238E27FC236}">
                <a16:creationId xmlns:a16="http://schemas.microsoft.com/office/drawing/2014/main" id="{5D3593BE-1F73-7145-89E9-C7BF1D806996}"/>
              </a:ext>
            </a:extLst>
          </p:cNvPr>
          <p:cNvSpPr txBox="1"/>
          <p:nvPr userDrawn="1"/>
        </p:nvSpPr>
        <p:spPr>
          <a:xfrm>
            <a:off x="5548292" y="997330"/>
            <a:ext cx="2456720"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Our training is delivered with Victorian and Australian Government funding and oversight. This means that we work in conjunction with the state government to ensure that the education we provide suits the needs of the state and local communities.</a:t>
            </a:r>
          </a:p>
        </p:txBody>
      </p:sp>
      <p:sp>
        <p:nvSpPr>
          <p:cNvPr id="6" name="TextBox 5">
            <a:extLst>
              <a:ext uri="{FF2B5EF4-FFF2-40B4-BE49-F238E27FC236}">
                <a16:creationId xmlns:a16="http://schemas.microsoft.com/office/drawing/2014/main" id="{7EE840A2-77CA-1944-A7FF-29955AC6D96F}"/>
              </a:ext>
            </a:extLst>
          </p:cNvPr>
          <p:cNvSpPr txBox="1"/>
          <p:nvPr userDrawn="1"/>
        </p:nvSpPr>
        <p:spPr>
          <a:xfrm>
            <a:off x="9460273" y="997330"/>
            <a:ext cx="2456720"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Chisholm is a registered training organisation and provides nationally recognised training. This means you can be assured that our training will provide you with a qualification that is recognised and respected across Australia. </a:t>
            </a:r>
          </a:p>
        </p:txBody>
      </p:sp>
      <p:sp>
        <p:nvSpPr>
          <p:cNvPr id="7" name="TextBox 6">
            <a:extLst>
              <a:ext uri="{FF2B5EF4-FFF2-40B4-BE49-F238E27FC236}">
                <a16:creationId xmlns:a16="http://schemas.microsoft.com/office/drawing/2014/main" id="{33B3F355-32A2-334D-B1BC-36F35631AC11}"/>
              </a:ext>
            </a:extLst>
          </p:cNvPr>
          <p:cNvSpPr txBox="1"/>
          <p:nvPr userDrawn="1"/>
        </p:nvSpPr>
        <p:spPr>
          <a:xfrm>
            <a:off x="2041946" y="2709253"/>
            <a:ext cx="2151919"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TEQSA is Australia’s independent national regulator of the higher education sector. Our degree programs are designed to meet the rigorous TEQSA standards that also apply to Australian universities.</a:t>
            </a:r>
          </a:p>
        </p:txBody>
      </p:sp>
      <p:sp>
        <p:nvSpPr>
          <p:cNvPr id="8" name="TextBox 7">
            <a:extLst>
              <a:ext uri="{FF2B5EF4-FFF2-40B4-BE49-F238E27FC236}">
                <a16:creationId xmlns:a16="http://schemas.microsoft.com/office/drawing/2014/main" id="{C76CEB02-F40B-854E-AA36-5A45434F0145}"/>
              </a:ext>
            </a:extLst>
          </p:cNvPr>
          <p:cNvSpPr txBox="1"/>
          <p:nvPr userDrawn="1"/>
        </p:nvSpPr>
        <p:spPr>
          <a:xfrm>
            <a:off x="5548292" y="2709253"/>
            <a:ext cx="2200045" cy="1809021"/>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Registration with key governing bodies such as the Australian Skills Quality Authority ensures that Chisholm complies with Australian Government requirements, as well as operating in a way that benefits students and provides them with quality education.</a:t>
            </a:r>
          </a:p>
        </p:txBody>
      </p:sp>
      <p:sp>
        <p:nvSpPr>
          <p:cNvPr id="9" name="TextBox 8">
            <a:extLst>
              <a:ext uri="{FF2B5EF4-FFF2-40B4-BE49-F238E27FC236}">
                <a16:creationId xmlns:a16="http://schemas.microsoft.com/office/drawing/2014/main" id="{E15A1624-AFBF-8441-A8CE-8BA12657E54D}"/>
              </a:ext>
            </a:extLst>
          </p:cNvPr>
          <p:cNvSpPr txBox="1"/>
          <p:nvPr userDrawn="1"/>
        </p:nvSpPr>
        <p:spPr>
          <a:xfrm>
            <a:off x="9467150" y="2709253"/>
            <a:ext cx="2344423"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This is the Victorian Government organisation that regulates to ensure provision of quality learning outcomes in safe and well-governed environments. We work closely with VRQA to ensure we are performing to the highest standards.</a:t>
            </a:r>
          </a:p>
        </p:txBody>
      </p:sp>
    </p:spTree>
    <p:extLst>
      <p:ext uri="{BB962C8B-B14F-4D97-AF65-F5344CB8AC3E}">
        <p14:creationId xmlns:p14="http://schemas.microsoft.com/office/powerpoint/2010/main" val="174624806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83997-D791-5F47-A2D1-011328512D90}"/>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Stay in touch</a:t>
            </a:r>
          </a:p>
        </p:txBody>
      </p:sp>
      <p:sp>
        <p:nvSpPr>
          <p:cNvPr id="4" name="Rectangle 3">
            <a:extLst>
              <a:ext uri="{FF2B5EF4-FFF2-40B4-BE49-F238E27FC236}">
                <a16:creationId xmlns:a16="http://schemas.microsoft.com/office/drawing/2014/main" id="{A4AC6CC5-07D6-734D-AF1F-73285FB43F9E}"/>
              </a:ext>
            </a:extLst>
          </p:cNvPr>
          <p:cNvSpPr/>
          <p:nvPr userDrawn="1"/>
        </p:nvSpPr>
        <p:spPr>
          <a:xfrm>
            <a:off x="405188" y="1361881"/>
            <a:ext cx="4455570" cy="1639936"/>
          </a:xfrm>
          <a:prstGeom prst="rect">
            <a:avLst/>
          </a:prstGeom>
        </p:spPr>
        <p:txBody>
          <a:bodyPr wrap="square" lIns="0" tIns="0" rIns="0" bIns="0">
            <a:spAutoFit/>
          </a:bodyPr>
          <a:lstStyle/>
          <a:p>
            <a:pPr>
              <a:lnSpc>
                <a:spcPct val="110000"/>
              </a:lnSpc>
            </a:pPr>
            <a:r>
              <a:rPr lang="en-AU" sz="1400" b="1" i="0" kern="1200">
                <a:solidFill>
                  <a:schemeClr val="bg1"/>
                </a:solidFill>
                <a:effectLst/>
                <a:latin typeface="News Gothic MT" panose="020B0503020103020203" pitchFamily="34" charset="0"/>
                <a:ea typeface="+mn-ea"/>
                <a:cs typeface="+mn-cs"/>
              </a:rPr>
              <a:t>Apart from our website and dedicated contact centre, you can connect with us on our social channels. We regularly update our community and share exciting news, events and achievements. </a:t>
            </a:r>
          </a:p>
          <a:p>
            <a:pPr>
              <a:lnSpc>
                <a:spcPct val="110000"/>
              </a:lnSpc>
            </a:pPr>
            <a:r>
              <a:rPr lang="en-AU" sz="1400" b="1" i="0" kern="1200">
                <a:solidFill>
                  <a:schemeClr val="bg1"/>
                </a:solidFill>
                <a:effectLst/>
                <a:latin typeface="News Gothic MT" panose="020B0503020103020203" pitchFamily="34" charset="0"/>
                <a:ea typeface="+mn-ea"/>
                <a:cs typeface="+mn-cs"/>
              </a:rPr>
              <a:t>This means you can start participating in Chisholm life even before your start your journey with us or once you’ve completed it.</a:t>
            </a:r>
          </a:p>
        </p:txBody>
      </p:sp>
    </p:spTree>
    <p:extLst>
      <p:ext uri="{BB962C8B-B14F-4D97-AF65-F5344CB8AC3E}">
        <p14:creationId xmlns:p14="http://schemas.microsoft.com/office/powerpoint/2010/main" val="66754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5B0363-C707-DF48-9806-3DCB88FCC47A}"/>
              </a:ext>
            </a:extLst>
          </p:cNvPr>
          <p:cNvSpPr/>
          <p:nvPr userDrawn="1"/>
        </p:nvSpPr>
        <p:spPr>
          <a:xfrm>
            <a:off x="6565982" y="5833307"/>
            <a:ext cx="327296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b="0" i="0">
                <a:solidFill>
                  <a:schemeClr val="bg1"/>
                </a:solidFill>
                <a:effectLst/>
                <a:latin typeface="News Gothic MT" panose="020B0503020103020203" pitchFamily="34" charset="0"/>
              </a:rPr>
              <a:t>2548_0921  </a:t>
            </a:r>
            <a:r>
              <a:rPr lang="en-AU" sz="700" b="0" i="0" kern="1200">
                <a:solidFill>
                  <a:schemeClr val="bg1"/>
                </a:solidFill>
                <a:effectLst/>
                <a:latin typeface="News Gothic MT" panose="020B0503020103020203" pitchFamily="34" charset="0"/>
                <a:ea typeface="+mn-ea"/>
                <a:cs typeface="+mn-cs"/>
              </a:rPr>
              <a:t>CRICOS No 00881F  RTO No 0260  TEQSA PRV12123. </a:t>
            </a:r>
            <a:endParaRPr lang="en-AU" sz="700" b="0" i="0">
              <a:solidFill>
                <a:schemeClr val="bg1"/>
              </a:solidFill>
              <a:effectLst/>
              <a:latin typeface="News Gothic MT" panose="020B0503020103020203" pitchFamily="34" charset="0"/>
            </a:endParaRPr>
          </a:p>
        </p:txBody>
      </p:sp>
      <p:pic>
        <p:nvPicPr>
          <p:cNvPr id="9" name="Picture 8" descr="A picture containing text, clipart&#10;&#10;Description automatically generated">
            <a:extLst>
              <a:ext uri="{FF2B5EF4-FFF2-40B4-BE49-F238E27FC236}">
                <a16:creationId xmlns:a16="http://schemas.microsoft.com/office/drawing/2014/main" id="{5C90DB14-7459-054D-9673-473DB2C0AA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5982" y="5276273"/>
            <a:ext cx="1941671" cy="340246"/>
          </a:xfrm>
          <a:prstGeom prst="rect">
            <a:avLst/>
          </a:prstGeom>
        </p:spPr>
      </p:pic>
      <p:sp>
        <p:nvSpPr>
          <p:cNvPr id="7" name="TextBox 6">
            <a:extLst>
              <a:ext uri="{FF2B5EF4-FFF2-40B4-BE49-F238E27FC236}">
                <a16:creationId xmlns:a16="http://schemas.microsoft.com/office/drawing/2014/main" id="{5D36EC30-5A54-2A45-91D5-E269FC410C0D}"/>
              </a:ext>
            </a:extLst>
          </p:cNvPr>
          <p:cNvSpPr txBox="1"/>
          <p:nvPr userDrawn="1"/>
        </p:nvSpPr>
        <p:spPr>
          <a:xfrm>
            <a:off x="629255" y="1347777"/>
            <a:ext cx="8313852"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Thank you for listening…</a:t>
            </a:r>
          </a:p>
        </p:txBody>
      </p:sp>
      <p:sp>
        <p:nvSpPr>
          <p:cNvPr id="8" name="TextBox 7">
            <a:extLst>
              <a:ext uri="{FF2B5EF4-FFF2-40B4-BE49-F238E27FC236}">
                <a16:creationId xmlns:a16="http://schemas.microsoft.com/office/drawing/2014/main" id="{47E1ACDB-FCA4-434A-95C2-7424E15DAFBE}"/>
              </a:ext>
            </a:extLst>
          </p:cNvPr>
          <p:cNvSpPr txBox="1"/>
          <p:nvPr userDrawn="1"/>
        </p:nvSpPr>
        <p:spPr>
          <a:xfrm>
            <a:off x="629255" y="2213965"/>
            <a:ext cx="7434089" cy="677108"/>
          </a:xfrm>
          <a:prstGeom prst="rect">
            <a:avLst/>
          </a:prstGeom>
          <a:noFill/>
        </p:spPr>
        <p:txBody>
          <a:bodyPr wrap="square" lIns="0" tIns="0" rIns="0" bIns="0" rtlCol="0">
            <a:spAutoFit/>
          </a:bodyPr>
          <a:lstStyle/>
          <a:p>
            <a:r>
              <a:rPr lang="en-US" sz="4400" b="0" i="0">
                <a:solidFill>
                  <a:srgbClr val="59CBE8"/>
                </a:solidFill>
                <a:latin typeface="News Gothic MT" panose="020B0503020103020203" pitchFamily="34" charset="0"/>
              </a:rPr>
              <a:t>Any questions?</a:t>
            </a:r>
          </a:p>
        </p:txBody>
      </p:sp>
    </p:spTree>
    <p:extLst>
      <p:ext uri="{BB962C8B-B14F-4D97-AF65-F5344CB8AC3E}">
        <p14:creationId xmlns:p14="http://schemas.microsoft.com/office/powerpoint/2010/main" val="239487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26C67-2A96-1449-B939-CFBA3C7D6297}"/>
              </a:ext>
            </a:extLst>
          </p:cNvPr>
          <p:cNvSpPr txBox="1"/>
          <p:nvPr userDrawn="1"/>
        </p:nvSpPr>
        <p:spPr>
          <a:xfrm>
            <a:off x="6096000" y="534320"/>
            <a:ext cx="4767072" cy="1969770"/>
          </a:xfrm>
          <a:prstGeom prst="rect">
            <a:avLst/>
          </a:prstGeom>
          <a:noFill/>
        </p:spPr>
        <p:txBody>
          <a:bodyPr wrap="square" lIns="0" tIns="0" rIns="0" bIns="0" rtlCol="0">
            <a:spAutoFit/>
          </a:bodyPr>
          <a:lstStyle/>
          <a:p>
            <a:pPr lvl="0"/>
            <a:r>
              <a:rPr lang="en-GB" sz="1600" b="0" i="0">
                <a:latin typeface="News Gothic MT" panose="020B0503020103020203" pitchFamily="34" charset="0"/>
              </a:rPr>
              <a:t>The following slides will help you insert images into templates and know what colours, fonts and some simple rules to use in your presentations.</a:t>
            </a:r>
          </a:p>
          <a:p>
            <a:pPr lvl="0"/>
            <a:endParaRPr lang="en-GB" sz="1600" b="0" i="0">
              <a:latin typeface="News Gothic MT" panose="020B0503020103020203" pitchFamily="34" charset="0"/>
            </a:endParaRPr>
          </a:p>
          <a:p>
            <a:pPr lvl="0"/>
            <a:r>
              <a:rPr lang="en-GB" sz="1600" b="0" i="0">
                <a:latin typeface="News Gothic MT" panose="020B0503020103020203" pitchFamily="34" charset="0"/>
              </a:rPr>
              <a:t>If you have any custom infographics you </a:t>
            </a:r>
            <a:br>
              <a:rPr lang="en-GB" sz="1600" b="0" i="0">
                <a:latin typeface="News Gothic MT" panose="020B0503020103020203" pitchFamily="34" charset="0"/>
              </a:rPr>
            </a:br>
            <a:r>
              <a:rPr lang="en-GB" sz="1600" b="0" i="0">
                <a:latin typeface="News Gothic MT" panose="020B0503020103020203" pitchFamily="34" charset="0"/>
              </a:rPr>
              <a:t>want to include in your presentation please contact </a:t>
            </a:r>
            <a:r>
              <a:rPr lang="en-GB" sz="1600" b="1" i="0">
                <a:latin typeface="News Gothic MT" panose="020B0503020103020203" pitchFamily="34" charset="0"/>
              </a:rPr>
              <a:t>production@chisholm.edu.au </a:t>
            </a:r>
            <a:r>
              <a:rPr lang="en-GB" sz="1600" b="0" i="0">
                <a:latin typeface="News Gothic MT" panose="020B0503020103020203" pitchFamily="34" charset="0"/>
              </a:rPr>
              <a:t>to discuss design requirements.</a:t>
            </a:r>
          </a:p>
        </p:txBody>
      </p:sp>
      <p:sp>
        <p:nvSpPr>
          <p:cNvPr id="5" name="TextBox 4">
            <a:extLst>
              <a:ext uri="{FF2B5EF4-FFF2-40B4-BE49-F238E27FC236}">
                <a16:creationId xmlns:a16="http://schemas.microsoft.com/office/drawing/2014/main" id="{4533D300-71DF-0141-882A-BE155A9C203E}"/>
              </a:ext>
            </a:extLst>
          </p:cNvPr>
          <p:cNvSpPr txBox="1"/>
          <p:nvPr userDrawn="1"/>
        </p:nvSpPr>
        <p:spPr>
          <a:xfrm>
            <a:off x="712384" y="481499"/>
            <a:ext cx="4476304" cy="1354217"/>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Tips and more information</a:t>
            </a:r>
          </a:p>
        </p:txBody>
      </p:sp>
    </p:spTree>
    <p:extLst>
      <p:ext uri="{BB962C8B-B14F-4D97-AF65-F5344CB8AC3E}">
        <p14:creationId xmlns:p14="http://schemas.microsoft.com/office/powerpoint/2010/main" val="27296664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29A0DDB-E102-864C-B238-A27CAC24F342}"/>
              </a:ext>
            </a:extLst>
          </p:cNvPr>
          <p:cNvSpPr/>
          <p:nvPr userDrawn="1"/>
        </p:nvSpPr>
        <p:spPr>
          <a:xfrm>
            <a:off x="6055008" y="3546563"/>
            <a:ext cx="1310108" cy="1310108"/>
          </a:xfrm>
          <a:prstGeom prst="rect">
            <a:avLst/>
          </a:prstGeom>
          <a:solidFill>
            <a:srgbClr val="13294B"/>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41" name="TextBox 40">
            <a:extLst>
              <a:ext uri="{FF2B5EF4-FFF2-40B4-BE49-F238E27FC236}">
                <a16:creationId xmlns:a16="http://schemas.microsoft.com/office/drawing/2014/main" id="{03820687-B411-624A-A109-21F1BA4A3325}"/>
              </a:ext>
            </a:extLst>
          </p:cNvPr>
          <p:cNvSpPr txBox="1"/>
          <p:nvPr userDrawn="1"/>
        </p:nvSpPr>
        <p:spPr>
          <a:xfrm>
            <a:off x="606388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Navy</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19, 41, 75</a:t>
            </a:r>
          </a:p>
        </p:txBody>
      </p:sp>
      <p:sp>
        <p:nvSpPr>
          <p:cNvPr id="5" name="TextBox 4">
            <a:extLst>
              <a:ext uri="{FF2B5EF4-FFF2-40B4-BE49-F238E27FC236}">
                <a16:creationId xmlns:a16="http://schemas.microsoft.com/office/drawing/2014/main" id="{B3936809-A27B-E54B-8EB6-7D74AC2430B4}"/>
              </a:ext>
            </a:extLst>
          </p:cNvPr>
          <p:cNvSpPr txBox="1"/>
          <p:nvPr userDrawn="1"/>
        </p:nvSpPr>
        <p:spPr>
          <a:xfrm>
            <a:off x="6096000" y="546290"/>
            <a:ext cx="5486270" cy="984885"/>
          </a:xfrm>
          <a:prstGeom prst="rect">
            <a:avLst/>
          </a:prstGeom>
          <a:noFill/>
        </p:spPr>
        <p:txBody>
          <a:bodyPr wrap="square" lIns="0" tIns="0" rIns="0" bIns="0" rtlCol="0">
            <a:spAutoFit/>
          </a:bodyPr>
          <a:lstStyle/>
          <a:p>
            <a:r>
              <a:rPr lang="en-US" sz="1600">
                <a:latin typeface="News Gothic MT" panose="020B0503020103020203" pitchFamily="34" charset="0"/>
              </a:rPr>
              <a:t>The colours outlined below can be used in your PowerPoint presentation. Please note black and white fonts used on the colours swatches below will mean it meets accessibility requirements.</a:t>
            </a:r>
          </a:p>
        </p:txBody>
      </p:sp>
      <p:sp>
        <p:nvSpPr>
          <p:cNvPr id="18" name="TextBox 17">
            <a:extLst>
              <a:ext uri="{FF2B5EF4-FFF2-40B4-BE49-F238E27FC236}">
                <a16:creationId xmlns:a16="http://schemas.microsoft.com/office/drawing/2014/main" id="{9B928122-8407-AC4B-9141-ADC9B27B692B}"/>
              </a:ext>
            </a:extLst>
          </p:cNvPr>
          <p:cNvSpPr txBox="1"/>
          <p:nvPr userDrawn="1"/>
        </p:nvSpPr>
        <p:spPr>
          <a:xfrm>
            <a:off x="712384" y="1758164"/>
            <a:ext cx="1374648" cy="184666"/>
          </a:xfrm>
          <a:prstGeom prst="rect">
            <a:avLst/>
          </a:prstGeom>
          <a:noFill/>
        </p:spPr>
        <p:txBody>
          <a:bodyPr wrap="square" lIns="0" tIns="0" rIns="0" bIns="0" rtlCol="0">
            <a:spAutoFit/>
          </a:bodyPr>
          <a:lstStyle/>
          <a:p>
            <a:r>
              <a:rPr lang="en-US" sz="1200" b="1">
                <a:latin typeface="News Gothic MT" panose="020B0503020103020203" pitchFamily="34" charset="0"/>
              </a:rPr>
              <a:t>Primary colours</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62144" y="1758164"/>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Secondary colours</a:t>
            </a:r>
            <a:endParaRPr lang="en-US" sz="1200" b="0">
              <a:latin typeface="News Gothic MT" panose="020B0503020103020203" pitchFamily="34" charset="0"/>
            </a:endParaRP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81499"/>
            <a:ext cx="2341712"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Colours</a:t>
            </a:r>
          </a:p>
        </p:txBody>
      </p:sp>
      <p:sp>
        <p:nvSpPr>
          <p:cNvPr id="22" name="Rectangle 21">
            <a:extLst>
              <a:ext uri="{FF2B5EF4-FFF2-40B4-BE49-F238E27FC236}">
                <a16:creationId xmlns:a16="http://schemas.microsoft.com/office/drawing/2014/main" id="{68A61F56-86ED-7E47-A858-6D0854B8AE5B}"/>
              </a:ext>
            </a:extLst>
          </p:cNvPr>
          <p:cNvSpPr/>
          <p:nvPr userDrawn="1"/>
        </p:nvSpPr>
        <p:spPr>
          <a:xfrm>
            <a:off x="8843290" y="3546563"/>
            <a:ext cx="1310108" cy="1310108"/>
          </a:xfrm>
          <a:prstGeom prst="rect">
            <a:avLst/>
          </a:prstGeom>
          <a:solidFill>
            <a:srgbClr val="00857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23" name="TextBox 22">
            <a:extLst>
              <a:ext uri="{FF2B5EF4-FFF2-40B4-BE49-F238E27FC236}">
                <a16:creationId xmlns:a16="http://schemas.microsoft.com/office/drawing/2014/main" id="{5501F453-771D-534B-8061-7AF8AFCCD58F}"/>
              </a:ext>
            </a:extLst>
          </p:cNvPr>
          <p:cNvSpPr txBox="1"/>
          <p:nvPr userDrawn="1"/>
        </p:nvSpPr>
        <p:spPr>
          <a:xfrm>
            <a:off x="8928073" y="4063118"/>
            <a:ext cx="114054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Green</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0, 133, 120</a:t>
            </a:r>
          </a:p>
        </p:txBody>
      </p:sp>
      <p:sp>
        <p:nvSpPr>
          <p:cNvPr id="24" name="Rectangle 23">
            <a:extLst>
              <a:ext uri="{FF2B5EF4-FFF2-40B4-BE49-F238E27FC236}">
                <a16:creationId xmlns:a16="http://schemas.microsoft.com/office/drawing/2014/main" id="{E6362DE2-74E0-A347-8115-2F8282209F96}"/>
              </a:ext>
            </a:extLst>
          </p:cNvPr>
          <p:cNvSpPr/>
          <p:nvPr userDrawn="1"/>
        </p:nvSpPr>
        <p:spPr>
          <a:xfrm>
            <a:off x="7446268" y="3546563"/>
            <a:ext cx="1310108" cy="1310108"/>
          </a:xfrm>
          <a:prstGeom prst="rect">
            <a:avLst/>
          </a:prstGeom>
          <a:solidFill>
            <a:srgbClr val="84329B"/>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25" name="TextBox 24">
            <a:extLst>
              <a:ext uri="{FF2B5EF4-FFF2-40B4-BE49-F238E27FC236}">
                <a16:creationId xmlns:a16="http://schemas.microsoft.com/office/drawing/2014/main" id="{DF117844-52D3-F74F-B75D-34D4A1D83236}"/>
              </a:ext>
            </a:extLst>
          </p:cNvPr>
          <p:cNvSpPr txBox="1"/>
          <p:nvPr userDrawn="1"/>
        </p:nvSpPr>
        <p:spPr>
          <a:xfrm>
            <a:off x="745514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Purple</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132, 50, 155</a:t>
            </a:r>
          </a:p>
        </p:txBody>
      </p:sp>
      <p:sp>
        <p:nvSpPr>
          <p:cNvPr id="30" name="Rectangle 29">
            <a:extLst>
              <a:ext uri="{FF2B5EF4-FFF2-40B4-BE49-F238E27FC236}">
                <a16:creationId xmlns:a16="http://schemas.microsoft.com/office/drawing/2014/main" id="{40727F62-A5AD-1B49-81CD-D9454277FF42}"/>
              </a:ext>
            </a:extLst>
          </p:cNvPr>
          <p:cNvSpPr/>
          <p:nvPr userDrawn="1"/>
        </p:nvSpPr>
        <p:spPr>
          <a:xfrm>
            <a:off x="10244486" y="2151532"/>
            <a:ext cx="1310108" cy="1310108"/>
          </a:xfrm>
          <a:prstGeom prst="rect">
            <a:avLst/>
          </a:prstGeom>
          <a:solidFill>
            <a:srgbClr val="FFA06A"/>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1" name="TextBox 30">
            <a:extLst>
              <a:ext uri="{FF2B5EF4-FFF2-40B4-BE49-F238E27FC236}">
                <a16:creationId xmlns:a16="http://schemas.microsoft.com/office/drawing/2014/main" id="{A8898798-F69F-8F4C-81D5-7365C981CAC4}"/>
              </a:ext>
            </a:extLst>
          </p:cNvPr>
          <p:cNvSpPr txBox="1"/>
          <p:nvPr userDrawn="1"/>
        </p:nvSpPr>
        <p:spPr>
          <a:xfrm>
            <a:off x="10253364" y="2668087"/>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Orange</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255, 160, 106</a:t>
            </a:r>
          </a:p>
        </p:txBody>
      </p:sp>
      <p:sp>
        <p:nvSpPr>
          <p:cNvPr id="32" name="Rectangle 31">
            <a:extLst>
              <a:ext uri="{FF2B5EF4-FFF2-40B4-BE49-F238E27FC236}">
                <a16:creationId xmlns:a16="http://schemas.microsoft.com/office/drawing/2014/main" id="{0AD048FA-C26C-D846-9CD1-91822BFCD25F}"/>
              </a:ext>
            </a:extLst>
          </p:cNvPr>
          <p:cNvSpPr/>
          <p:nvPr userDrawn="1"/>
        </p:nvSpPr>
        <p:spPr>
          <a:xfrm>
            <a:off x="10235608" y="3546563"/>
            <a:ext cx="1310108" cy="1310108"/>
          </a:xfrm>
          <a:prstGeom prst="rect">
            <a:avLst/>
          </a:prstGeom>
          <a:solidFill>
            <a:srgbClr val="C8102E"/>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3" name="TextBox 32">
            <a:extLst>
              <a:ext uri="{FF2B5EF4-FFF2-40B4-BE49-F238E27FC236}">
                <a16:creationId xmlns:a16="http://schemas.microsoft.com/office/drawing/2014/main" id="{48ACEBE3-B6DF-C649-83AF-6B71B6D904B8}"/>
              </a:ext>
            </a:extLst>
          </p:cNvPr>
          <p:cNvSpPr txBox="1"/>
          <p:nvPr userDrawn="1"/>
        </p:nvSpPr>
        <p:spPr>
          <a:xfrm>
            <a:off x="1024448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Red</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200, 16, 46</a:t>
            </a:r>
          </a:p>
        </p:txBody>
      </p:sp>
      <p:sp>
        <p:nvSpPr>
          <p:cNvPr id="34" name="Rectangle 33">
            <a:extLst>
              <a:ext uri="{FF2B5EF4-FFF2-40B4-BE49-F238E27FC236}">
                <a16:creationId xmlns:a16="http://schemas.microsoft.com/office/drawing/2014/main" id="{C09685CE-7009-E64E-BCB6-3D57EBC2737E}"/>
              </a:ext>
            </a:extLst>
          </p:cNvPr>
          <p:cNvSpPr/>
          <p:nvPr userDrawn="1"/>
        </p:nvSpPr>
        <p:spPr>
          <a:xfrm>
            <a:off x="6050569" y="2156675"/>
            <a:ext cx="1310108" cy="1310108"/>
          </a:xfrm>
          <a:prstGeom prst="rect">
            <a:avLst/>
          </a:prstGeom>
          <a:solidFill>
            <a:srgbClr val="C1C6C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5" name="TextBox 34">
            <a:extLst>
              <a:ext uri="{FF2B5EF4-FFF2-40B4-BE49-F238E27FC236}">
                <a16:creationId xmlns:a16="http://schemas.microsoft.com/office/drawing/2014/main" id="{A083452D-9C7E-F749-9545-ACA7C1F6E351}"/>
              </a:ext>
            </a:extLst>
          </p:cNvPr>
          <p:cNvSpPr txBox="1"/>
          <p:nvPr userDrawn="1"/>
        </p:nvSpPr>
        <p:spPr>
          <a:xfrm>
            <a:off x="6135352" y="2673230"/>
            <a:ext cx="114054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Silver</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193, 198, 200</a:t>
            </a:r>
          </a:p>
        </p:txBody>
      </p:sp>
      <p:sp>
        <p:nvSpPr>
          <p:cNvPr id="36" name="Rectangle 35">
            <a:extLst>
              <a:ext uri="{FF2B5EF4-FFF2-40B4-BE49-F238E27FC236}">
                <a16:creationId xmlns:a16="http://schemas.microsoft.com/office/drawing/2014/main" id="{2828CEDB-3926-EA41-97A8-87971D25B5C8}"/>
              </a:ext>
            </a:extLst>
          </p:cNvPr>
          <p:cNvSpPr/>
          <p:nvPr userDrawn="1"/>
        </p:nvSpPr>
        <p:spPr>
          <a:xfrm>
            <a:off x="7446268" y="2156675"/>
            <a:ext cx="1310108" cy="1310108"/>
          </a:xfrm>
          <a:prstGeom prst="rect">
            <a:avLst/>
          </a:prstGeom>
          <a:solidFill>
            <a:srgbClr val="00CFB4"/>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7" name="TextBox 36">
            <a:extLst>
              <a:ext uri="{FF2B5EF4-FFF2-40B4-BE49-F238E27FC236}">
                <a16:creationId xmlns:a16="http://schemas.microsoft.com/office/drawing/2014/main" id="{8C2BE688-B2D8-8944-B00D-763BD0CC2F60}"/>
              </a:ext>
            </a:extLst>
          </p:cNvPr>
          <p:cNvSpPr txBox="1"/>
          <p:nvPr userDrawn="1"/>
        </p:nvSpPr>
        <p:spPr>
          <a:xfrm>
            <a:off x="7455146" y="2673230"/>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Teal</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0, 207, 180</a:t>
            </a:r>
          </a:p>
        </p:txBody>
      </p:sp>
      <p:sp>
        <p:nvSpPr>
          <p:cNvPr id="38" name="Rectangle 37">
            <a:extLst>
              <a:ext uri="{FF2B5EF4-FFF2-40B4-BE49-F238E27FC236}">
                <a16:creationId xmlns:a16="http://schemas.microsoft.com/office/drawing/2014/main" id="{F68D8D84-5EE6-AE42-9871-E9DA1BC7554A}"/>
              </a:ext>
            </a:extLst>
          </p:cNvPr>
          <p:cNvSpPr/>
          <p:nvPr userDrawn="1"/>
        </p:nvSpPr>
        <p:spPr>
          <a:xfrm>
            <a:off x="8843290" y="2156675"/>
            <a:ext cx="1310108" cy="1310108"/>
          </a:xfrm>
          <a:prstGeom prst="rect">
            <a:avLst/>
          </a:prstGeom>
          <a:solidFill>
            <a:srgbClr val="59CBE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9" name="TextBox 38">
            <a:extLst>
              <a:ext uri="{FF2B5EF4-FFF2-40B4-BE49-F238E27FC236}">
                <a16:creationId xmlns:a16="http://schemas.microsoft.com/office/drawing/2014/main" id="{80F5E622-062A-F44A-A637-7A56A4123D2B}"/>
              </a:ext>
            </a:extLst>
          </p:cNvPr>
          <p:cNvSpPr txBox="1"/>
          <p:nvPr userDrawn="1"/>
        </p:nvSpPr>
        <p:spPr>
          <a:xfrm>
            <a:off x="8852168" y="2673230"/>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Blue</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89, 203, 232</a:t>
            </a:r>
          </a:p>
        </p:txBody>
      </p:sp>
      <p:sp>
        <p:nvSpPr>
          <p:cNvPr id="53" name="Rectangle 52">
            <a:extLst>
              <a:ext uri="{FF2B5EF4-FFF2-40B4-BE49-F238E27FC236}">
                <a16:creationId xmlns:a16="http://schemas.microsoft.com/office/drawing/2014/main" id="{8174D11D-BB24-A340-A44F-67462FEFE364}"/>
              </a:ext>
            </a:extLst>
          </p:cNvPr>
          <p:cNvSpPr/>
          <p:nvPr userDrawn="1"/>
        </p:nvSpPr>
        <p:spPr>
          <a:xfrm>
            <a:off x="724057" y="2156675"/>
            <a:ext cx="1310108" cy="1310108"/>
          </a:xfrm>
          <a:prstGeom prst="rect">
            <a:avLst/>
          </a:prstGeom>
          <a:solidFill>
            <a:srgbClr val="1B429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4" name="TextBox 53">
            <a:extLst>
              <a:ext uri="{FF2B5EF4-FFF2-40B4-BE49-F238E27FC236}">
                <a16:creationId xmlns:a16="http://schemas.microsoft.com/office/drawing/2014/main" id="{CC9BB434-E846-B846-9EDF-BA6FEF197EAB}"/>
              </a:ext>
            </a:extLst>
          </p:cNvPr>
          <p:cNvSpPr txBox="1"/>
          <p:nvPr userDrawn="1"/>
        </p:nvSpPr>
        <p:spPr>
          <a:xfrm>
            <a:off x="808840" y="2673230"/>
            <a:ext cx="114054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Chisholm Blue</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27, 66, 152</a:t>
            </a:r>
          </a:p>
        </p:txBody>
      </p:sp>
      <p:sp>
        <p:nvSpPr>
          <p:cNvPr id="55" name="Rectangle 54">
            <a:extLst>
              <a:ext uri="{FF2B5EF4-FFF2-40B4-BE49-F238E27FC236}">
                <a16:creationId xmlns:a16="http://schemas.microsoft.com/office/drawing/2014/main" id="{EA258102-F5A2-B846-8EA4-E9B1FD495B87}"/>
              </a:ext>
            </a:extLst>
          </p:cNvPr>
          <p:cNvSpPr/>
          <p:nvPr userDrawn="1"/>
        </p:nvSpPr>
        <p:spPr>
          <a:xfrm>
            <a:off x="2119756" y="2156675"/>
            <a:ext cx="1310108" cy="1310108"/>
          </a:xfrm>
          <a:prstGeom prst="rect">
            <a:avLst/>
          </a:prstGeom>
          <a:solidFill>
            <a:schemeClr val="tx1"/>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6" name="TextBox 55">
            <a:extLst>
              <a:ext uri="{FF2B5EF4-FFF2-40B4-BE49-F238E27FC236}">
                <a16:creationId xmlns:a16="http://schemas.microsoft.com/office/drawing/2014/main" id="{705D4B64-852D-2440-B91F-CA36B0F8B6A0}"/>
              </a:ext>
            </a:extLst>
          </p:cNvPr>
          <p:cNvSpPr txBox="1"/>
          <p:nvPr userDrawn="1"/>
        </p:nvSpPr>
        <p:spPr>
          <a:xfrm>
            <a:off x="2128634" y="2742480"/>
            <a:ext cx="1292352" cy="138499"/>
          </a:xfrm>
          <a:prstGeom prst="rect">
            <a:avLst/>
          </a:prstGeom>
          <a:noFill/>
        </p:spPr>
        <p:txBody>
          <a:bodyPr wrap="square" lIns="0" tIns="0" rIns="0" bIns="0" rtlCol="0" anchor="ctr" anchorCtr="0">
            <a:spAutoFit/>
          </a:bodyPr>
          <a:lstStyle/>
          <a:p>
            <a:pPr algn="ctr"/>
            <a:r>
              <a:rPr lang="en-US" sz="900" b="1">
                <a:solidFill>
                  <a:schemeClr val="bg1"/>
                </a:solidFill>
                <a:latin typeface="News Gothic MT" panose="020B0503020103020203" pitchFamily="34" charset="0"/>
              </a:rPr>
              <a:t>Black</a:t>
            </a:r>
            <a:endParaRPr lang="en-US" sz="900" b="0">
              <a:solidFill>
                <a:schemeClr val="bg1"/>
              </a:solidFill>
              <a:latin typeface="News Gothic MT" panose="020B0503020103020203" pitchFamily="34" charset="0"/>
            </a:endParaRPr>
          </a:p>
        </p:txBody>
      </p:sp>
      <p:sp>
        <p:nvSpPr>
          <p:cNvPr id="57" name="Rectangle 56">
            <a:extLst>
              <a:ext uri="{FF2B5EF4-FFF2-40B4-BE49-F238E27FC236}">
                <a16:creationId xmlns:a16="http://schemas.microsoft.com/office/drawing/2014/main" id="{E6638D52-B83B-064A-9F87-0CEF67C6D191}"/>
              </a:ext>
            </a:extLst>
          </p:cNvPr>
          <p:cNvSpPr/>
          <p:nvPr userDrawn="1"/>
        </p:nvSpPr>
        <p:spPr>
          <a:xfrm>
            <a:off x="3516778" y="2156675"/>
            <a:ext cx="1310108" cy="1310108"/>
          </a:xfrm>
          <a:prstGeom prst="rect">
            <a:avLst/>
          </a:prstGeom>
          <a:solidFill>
            <a:schemeClr val="bg1"/>
          </a:solidFill>
          <a:ln>
            <a:solidFill>
              <a:schemeClr val="tx1"/>
            </a:solidFill>
          </a:ln>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8" name="TextBox 57">
            <a:extLst>
              <a:ext uri="{FF2B5EF4-FFF2-40B4-BE49-F238E27FC236}">
                <a16:creationId xmlns:a16="http://schemas.microsoft.com/office/drawing/2014/main" id="{B0276756-D885-5646-847A-B47B18C9A3C9}"/>
              </a:ext>
            </a:extLst>
          </p:cNvPr>
          <p:cNvSpPr txBox="1"/>
          <p:nvPr userDrawn="1"/>
        </p:nvSpPr>
        <p:spPr>
          <a:xfrm>
            <a:off x="3525656" y="2742480"/>
            <a:ext cx="1292352" cy="138499"/>
          </a:xfrm>
          <a:prstGeom prst="rect">
            <a:avLst/>
          </a:prstGeom>
          <a:noFill/>
        </p:spPr>
        <p:txBody>
          <a:bodyPr wrap="square" lIns="0" tIns="0" rIns="0" bIns="0" rtlCol="0" anchor="ctr" anchorCtr="0">
            <a:spAutoFit/>
          </a:bodyPr>
          <a:lstStyle/>
          <a:p>
            <a:pPr algn="ctr"/>
            <a:r>
              <a:rPr lang="en-US" sz="900" b="1">
                <a:solidFill>
                  <a:schemeClr val="tx1"/>
                </a:solidFill>
                <a:latin typeface="News Gothic MT" panose="020B0503020103020203" pitchFamily="34" charset="0"/>
              </a:rPr>
              <a:t>White</a:t>
            </a:r>
            <a:endParaRPr lang="en-US" sz="900" b="0">
              <a:solidFill>
                <a:schemeClr val="tx1"/>
              </a:solidFill>
              <a:latin typeface="News Gothic MT" panose="020B0503020103020203" pitchFamily="34" charset="0"/>
            </a:endParaRPr>
          </a:p>
        </p:txBody>
      </p:sp>
    </p:spTree>
    <p:extLst>
      <p:ext uri="{BB962C8B-B14F-4D97-AF65-F5344CB8AC3E}">
        <p14:creationId xmlns:p14="http://schemas.microsoft.com/office/powerpoint/2010/main" val="18779721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31981" cy="984885"/>
          </a:xfrm>
          <a:prstGeom prst="rect">
            <a:avLst/>
          </a:prstGeom>
          <a:noFill/>
        </p:spPr>
        <p:txBody>
          <a:bodyPr wrap="square" lIns="0" tIns="0" rIns="0" bIns="0" rtlCol="0">
            <a:spAutoFit/>
          </a:bodyPr>
          <a:lstStyle/>
          <a:p>
            <a:pPr lvl="0"/>
            <a:r>
              <a:rPr lang="en-GB" sz="1600" b="0" i="0">
                <a:latin typeface="News Gothic MT" panose="020B0503020103020203" pitchFamily="34" charset="0"/>
              </a:rPr>
              <a:t>The graphic element at the bottom must not be moved or resized. There are design options provided with in the template to use other colour variations of the graphic element as demonstrated below.</a:t>
            </a: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Graphic element</a:t>
            </a:r>
          </a:p>
        </p:txBody>
      </p:sp>
      <p:pic>
        <p:nvPicPr>
          <p:cNvPr id="28" name="Picture 27">
            <a:extLst>
              <a:ext uri="{FF2B5EF4-FFF2-40B4-BE49-F238E27FC236}">
                <a16:creationId xmlns:a16="http://schemas.microsoft.com/office/drawing/2014/main" id="{AE6CD85C-B06E-E543-9740-C284C680AE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5313"/>
          <a:stretch/>
        </p:blipFill>
        <p:spPr>
          <a:xfrm>
            <a:off x="6094851" y="1894491"/>
            <a:ext cx="2488050" cy="1529193"/>
          </a:xfrm>
          <a:prstGeom prst="rect">
            <a:avLst/>
          </a:prstGeom>
        </p:spPr>
      </p:pic>
      <p:pic>
        <p:nvPicPr>
          <p:cNvPr id="29" name="Picture 28">
            <a:extLst>
              <a:ext uri="{FF2B5EF4-FFF2-40B4-BE49-F238E27FC236}">
                <a16:creationId xmlns:a16="http://schemas.microsoft.com/office/drawing/2014/main" id="{B42C28F8-A2A4-FD47-9BA3-8029329C2777}"/>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097150" y="2440869"/>
            <a:ext cx="2488050" cy="877728"/>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F945E35E-C10A-9047-9EF8-F1916F2A6C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11174" y="6428510"/>
            <a:ext cx="396424" cy="69467"/>
          </a:xfrm>
          <a:prstGeom prst="rect">
            <a:avLst/>
          </a:prstGeom>
        </p:spPr>
      </p:pic>
      <p:pic>
        <p:nvPicPr>
          <p:cNvPr id="32" name="Picture 31">
            <a:extLst>
              <a:ext uri="{FF2B5EF4-FFF2-40B4-BE49-F238E27FC236}">
                <a16:creationId xmlns:a16="http://schemas.microsoft.com/office/drawing/2014/main" id="{097D5C66-8AF5-3E4A-BBE2-C8B70FA20BA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8847401" y="1894493"/>
            <a:ext cx="2489200" cy="1400175"/>
          </a:xfrm>
          <a:prstGeom prst="rect">
            <a:avLst/>
          </a:prstGeom>
        </p:spPr>
      </p:pic>
      <p:pic>
        <p:nvPicPr>
          <p:cNvPr id="33" name="Picture 32">
            <a:extLst>
              <a:ext uri="{FF2B5EF4-FFF2-40B4-BE49-F238E27FC236}">
                <a16:creationId xmlns:a16="http://schemas.microsoft.com/office/drawing/2014/main" id="{00FA787B-8F89-6F46-ABF9-B801D1D4BA3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8848551" y="2440869"/>
            <a:ext cx="2488050" cy="877729"/>
          </a:xfrm>
          <a:prstGeom prst="rect">
            <a:avLst/>
          </a:prstGeom>
        </p:spPr>
      </p:pic>
    </p:spTree>
    <p:extLst>
      <p:ext uri="{BB962C8B-B14F-4D97-AF65-F5344CB8AC3E}">
        <p14:creationId xmlns:p14="http://schemas.microsoft.com/office/powerpoint/2010/main" val="35592610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74513" cy="2215991"/>
          </a:xfrm>
          <a:prstGeom prst="rect">
            <a:avLst/>
          </a:prstGeom>
          <a:noFill/>
        </p:spPr>
        <p:txBody>
          <a:bodyPr wrap="square" lIns="0" tIns="0" rIns="0" bIns="0" rtlCol="0">
            <a:spAutoFit/>
          </a:bodyPr>
          <a:lstStyle/>
          <a:p>
            <a:r>
              <a:rPr lang="en-US" sz="1600">
                <a:latin typeface="News Gothic MT" panose="020B0503020103020203" pitchFamily="34" charset="0"/>
              </a:rPr>
              <a:t>In 2021 the Chisholm brand introduces a new </a:t>
            </a:r>
            <a:br>
              <a:rPr lang="en-US" sz="1600">
                <a:latin typeface="News Gothic MT" panose="020B0503020103020203" pitchFamily="34" charset="0"/>
              </a:rPr>
            </a:br>
            <a:r>
              <a:rPr lang="en-US" sz="1600">
                <a:latin typeface="News Gothic MT" panose="020B0503020103020203" pitchFamily="34" charset="0"/>
              </a:rPr>
              <a:t>PC font. When Proxima Nova A is not available, </a:t>
            </a:r>
            <a:br>
              <a:rPr lang="en-US" sz="1600">
                <a:latin typeface="News Gothic MT" panose="020B0503020103020203" pitchFamily="34" charset="0"/>
              </a:rPr>
            </a:br>
            <a:r>
              <a:rPr lang="en-US" sz="1600">
                <a:latin typeface="News Gothic MT" panose="020B0503020103020203" pitchFamily="34" charset="0"/>
              </a:rPr>
              <a:t>News Gothic MT is the secondary option for font selection. News Gothic MT has both regular and bold weights available throughout Microsoft software. </a:t>
            </a:r>
          </a:p>
          <a:p>
            <a:endParaRPr lang="en-US" sz="1600">
              <a:latin typeface="News Gothic MT" panose="020B0503020103020203" pitchFamily="34" charset="0"/>
            </a:endParaRPr>
          </a:p>
          <a:p>
            <a:r>
              <a:rPr lang="en-US" sz="1600">
                <a:latin typeface="News Gothic MT" panose="020B0503020103020203" pitchFamily="34" charset="0"/>
              </a:rPr>
              <a:t>News Gothic MT is also a web-friendly typeface, so it may be used on digital communications such as the Chisholm website and intranet.</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95999" y="3036882"/>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News Gothic MT Bold</a:t>
            </a:r>
            <a:endParaRPr lang="en-US" sz="1200">
              <a:latin typeface="News Gothic MT" panose="020B0503020103020203" pitchFamily="34" charset="0"/>
            </a:endParaRPr>
          </a:p>
        </p:txBody>
      </p:sp>
      <p:sp>
        <p:nvSpPr>
          <p:cNvPr id="22" name="TextBox 21">
            <a:extLst>
              <a:ext uri="{FF2B5EF4-FFF2-40B4-BE49-F238E27FC236}">
                <a16:creationId xmlns:a16="http://schemas.microsoft.com/office/drawing/2014/main" id="{3B700127-C8EE-A44F-894D-ED4D21B8ED03}"/>
              </a:ext>
            </a:extLst>
          </p:cNvPr>
          <p:cNvSpPr txBox="1"/>
          <p:nvPr userDrawn="1"/>
        </p:nvSpPr>
        <p:spPr>
          <a:xfrm>
            <a:off x="6095999" y="3328236"/>
            <a:ext cx="3919870" cy="646331"/>
          </a:xfrm>
          <a:prstGeom prst="rect">
            <a:avLst/>
          </a:prstGeom>
          <a:noFill/>
        </p:spPr>
        <p:txBody>
          <a:bodyPr wrap="square" lIns="0" tIns="0" rIns="0" bIns="0" rtlCol="0">
            <a:spAutoFit/>
          </a:bodyPr>
          <a:lstStyle/>
          <a:p>
            <a:r>
              <a:rPr lang="en-AU" sz="1400" b="1" i="0" kern="1200" spc="100" baseline="0">
                <a:solidFill>
                  <a:schemeClr val="tx1"/>
                </a:solidFill>
                <a:effectLst/>
                <a:latin typeface="News Gothic MT" panose="020B0503020103020203" pitchFamily="34" charset="0"/>
                <a:ea typeface="+mn-ea"/>
                <a:cs typeface="+mn-cs"/>
              </a:rPr>
              <a:t>ABCDEFGHIJKLMNOPQRSTUVWXYZ</a:t>
            </a:r>
          </a:p>
          <a:p>
            <a:r>
              <a:rPr lang="en-AU" sz="1400" b="1" i="0" kern="1200" spc="100" baseline="0">
                <a:solidFill>
                  <a:schemeClr val="tx1"/>
                </a:solidFill>
                <a:effectLst/>
                <a:latin typeface="News Gothic MT" panose="020B0503020103020203" pitchFamily="34" charset="0"/>
                <a:ea typeface="+mn-ea"/>
                <a:cs typeface="+mn-cs"/>
              </a:rPr>
              <a:t>abcdefghijklmnopqrstuvwxyz</a:t>
            </a:r>
          </a:p>
          <a:p>
            <a:r>
              <a:rPr lang="en-AU" sz="1400" b="1" i="0" kern="1200" spc="100" baseline="0">
                <a:solidFill>
                  <a:schemeClr val="tx1"/>
                </a:solidFill>
                <a:effectLst/>
                <a:latin typeface="News Gothic MT" panose="020B0503020103020203" pitchFamily="34" charset="0"/>
                <a:ea typeface="+mn-ea"/>
                <a:cs typeface="+mn-cs"/>
              </a:rPr>
              <a:t>0123456789 @#$%&amp;()?</a:t>
            </a:r>
          </a:p>
        </p:txBody>
      </p:sp>
      <p:sp>
        <p:nvSpPr>
          <p:cNvPr id="23" name="TextBox 22">
            <a:extLst>
              <a:ext uri="{FF2B5EF4-FFF2-40B4-BE49-F238E27FC236}">
                <a16:creationId xmlns:a16="http://schemas.microsoft.com/office/drawing/2014/main" id="{557B5C35-D698-AC43-963B-03534170CBCC}"/>
              </a:ext>
            </a:extLst>
          </p:cNvPr>
          <p:cNvSpPr txBox="1"/>
          <p:nvPr userDrawn="1"/>
        </p:nvSpPr>
        <p:spPr>
          <a:xfrm>
            <a:off x="6095999" y="4561621"/>
            <a:ext cx="5429694" cy="646331"/>
          </a:xfrm>
          <a:prstGeom prst="rect">
            <a:avLst/>
          </a:prstGeom>
          <a:noFill/>
        </p:spPr>
        <p:txBody>
          <a:bodyPr wrap="square" lIns="0" tIns="0" rIns="0" bIns="0" rtlCol="0">
            <a:spAutoFit/>
          </a:bodyPr>
          <a:lstStyle/>
          <a:p>
            <a:r>
              <a:rPr lang="en-AU" sz="1400" b="0" i="0" kern="1200" spc="100" baseline="0">
                <a:solidFill>
                  <a:schemeClr val="tx1"/>
                </a:solidFill>
                <a:effectLst/>
                <a:latin typeface="News Gothic MT" panose="020B0503020103020203" pitchFamily="34" charset="0"/>
                <a:ea typeface="+mn-ea"/>
                <a:cs typeface="+mn-cs"/>
              </a:rPr>
              <a:t>ABCDEFGHIJKLMNOPQRSTUVWXYZ</a:t>
            </a:r>
          </a:p>
          <a:p>
            <a:r>
              <a:rPr lang="en-AU" sz="1400" b="0" i="0" kern="1200" spc="100" baseline="0">
                <a:solidFill>
                  <a:schemeClr val="tx1"/>
                </a:solidFill>
                <a:effectLst/>
                <a:latin typeface="News Gothic MT" panose="020B0503020103020203" pitchFamily="34" charset="0"/>
                <a:ea typeface="+mn-ea"/>
                <a:cs typeface="+mn-cs"/>
              </a:rPr>
              <a:t>abcdefghijklmnopqrstuvwxyz</a:t>
            </a:r>
          </a:p>
          <a:p>
            <a:r>
              <a:rPr lang="en-AU" sz="1400" b="0" i="0" kern="1200" spc="100" baseline="0">
                <a:solidFill>
                  <a:schemeClr val="tx1"/>
                </a:solidFill>
                <a:effectLst/>
                <a:latin typeface="News Gothic MT" panose="020B0503020103020203" pitchFamily="34" charset="0"/>
                <a:ea typeface="+mn-ea"/>
                <a:cs typeface="+mn-cs"/>
              </a:rPr>
              <a:t>0123456789 @#$%&amp;()?</a:t>
            </a:r>
          </a:p>
        </p:txBody>
      </p:sp>
      <p:sp>
        <p:nvSpPr>
          <p:cNvPr id="25" name="TextBox 24">
            <a:extLst>
              <a:ext uri="{FF2B5EF4-FFF2-40B4-BE49-F238E27FC236}">
                <a16:creationId xmlns:a16="http://schemas.microsoft.com/office/drawing/2014/main" id="{C139679A-20FC-A54D-87D2-DD82F249CA33}"/>
              </a:ext>
            </a:extLst>
          </p:cNvPr>
          <p:cNvSpPr txBox="1"/>
          <p:nvPr userDrawn="1"/>
        </p:nvSpPr>
        <p:spPr>
          <a:xfrm>
            <a:off x="6095999" y="4280892"/>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News Gothic MT Regular</a:t>
            </a:r>
            <a:endParaRPr lang="en-US" sz="1200">
              <a:latin typeface="News Gothic MT" panose="020B0503020103020203" pitchFamily="34" charset="0"/>
            </a:endParaRPr>
          </a:p>
        </p:txBody>
      </p:sp>
      <p:sp>
        <p:nvSpPr>
          <p:cNvPr id="27" name="TextBox 26">
            <a:extLst>
              <a:ext uri="{FF2B5EF4-FFF2-40B4-BE49-F238E27FC236}">
                <a16:creationId xmlns:a16="http://schemas.microsoft.com/office/drawing/2014/main" id="{11AEC735-00A8-A74D-8A9C-45BCBD9847DC}"/>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Fonts</a:t>
            </a:r>
          </a:p>
        </p:txBody>
      </p:sp>
    </p:spTree>
    <p:extLst>
      <p:ext uri="{BB962C8B-B14F-4D97-AF65-F5344CB8AC3E}">
        <p14:creationId xmlns:p14="http://schemas.microsoft.com/office/powerpoint/2010/main" val="381778898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48" name="Picture 47" descr="A screenshot of a phone&#10;&#10;Description automatically generated with low confidence">
            <a:extLst>
              <a:ext uri="{FF2B5EF4-FFF2-40B4-BE49-F238E27FC236}">
                <a16:creationId xmlns:a16="http://schemas.microsoft.com/office/drawing/2014/main" id="{83F84134-72C3-2C47-88AA-18F862B39A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0540" y="1722855"/>
            <a:ext cx="1634929" cy="3790819"/>
          </a:xfrm>
          <a:prstGeom prst="rect">
            <a:avLst/>
          </a:prstGeom>
        </p:spPr>
      </p:pic>
      <p:sp>
        <p:nvSpPr>
          <p:cNvPr id="8" name="Rectangle 7">
            <a:extLst>
              <a:ext uri="{FF2B5EF4-FFF2-40B4-BE49-F238E27FC236}">
                <a16:creationId xmlns:a16="http://schemas.microsoft.com/office/drawing/2014/main" id="{D6A07719-13DD-7C41-B688-0DDFFC03E05E}"/>
              </a:ext>
            </a:extLst>
          </p:cNvPr>
          <p:cNvSpPr/>
          <p:nvPr userDrawn="1"/>
        </p:nvSpPr>
        <p:spPr>
          <a:xfrm>
            <a:off x="787329" y="5687236"/>
            <a:ext cx="1683469" cy="430887"/>
          </a:xfrm>
          <a:prstGeom prst="rect">
            <a:avLst/>
          </a:prstGeom>
        </p:spPr>
        <p:txBody>
          <a:bodyPr wrap="square" lIns="0" tIns="0" rIns="0" bIns="0">
            <a:spAutoFit/>
          </a:bodyPr>
          <a:lstStyle/>
          <a:p>
            <a:endParaRPr lang="en-AU" sz="1000" b="0" i="0" kern="1200">
              <a:solidFill>
                <a:srgbClr val="2C334F"/>
              </a:solidFill>
              <a:effectLst/>
              <a:latin typeface="News Gothic MT" panose="020B0503020103020203" pitchFamily="34" charset="0"/>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1. </a:t>
            </a:r>
            <a:r>
              <a:rPr lang="en-AU" sz="900" b="0" i="0" kern="1200">
                <a:solidFill>
                  <a:srgbClr val="2C334F"/>
                </a:solidFill>
                <a:effectLst/>
                <a:latin typeface="News Gothic MT" panose="020B0503020103020203" pitchFamily="34" charset="0"/>
                <a:ea typeface="+mn-ea"/>
                <a:cs typeface="+mn-cs"/>
              </a:rPr>
              <a:t>Right click on the object and select format shape.</a:t>
            </a:r>
            <a:endParaRPr lang="en-AU" sz="1000" b="0" i="0" kern="1200">
              <a:solidFill>
                <a:srgbClr val="2C334F"/>
              </a:solidFill>
              <a:effectLst/>
              <a:latin typeface="News Gothic MT" panose="020B0503020103020203" pitchFamily="34" charset="0"/>
              <a:ea typeface="+mn-ea"/>
              <a:cs typeface="+mn-cs"/>
            </a:endParaRPr>
          </a:p>
        </p:txBody>
      </p:sp>
      <p:sp>
        <p:nvSpPr>
          <p:cNvPr id="9" name="Rectangle 8">
            <a:extLst>
              <a:ext uri="{FF2B5EF4-FFF2-40B4-BE49-F238E27FC236}">
                <a16:creationId xmlns:a16="http://schemas.microsoft.com/office/drawing/2014/main" id="{51384BC5-8F63-9E49-9C08-ED8BC127F3B2}"/>
              </a:ext>
            </a:extLst>
          </p:cNvPr>
          <p:cNvSpPr/>
          <p:nvPr userDrawn="1"/>
        </p:nvSpPr>
        <p:spPr>
          <a:xfrm>
            <a:off x="3209386" y="5687236"/>
            <a:ext cx="1634959" cy="846386"/>
          </a:xfrm>
          <a:prstGeom prst="rect">
            <a:avLst/>
          </a:prstGeom>
        </p:spPr>
        <p:txBody>
          <a:bodyPr wrap="square" lIns="0" tIns="0" rIns="0" bIns="0">
            <a:spAutoFit/>
          </a:bodyPr>
          <a:lstStyle/>
          <a:p>
            <a:pPr>
              <a:buFontTx/>
              <a:buNone/>
            </a:pPr>
            <a:endParaRPr lang="en-AU" sz="1000" b="1" kern="1200">
              <a:solidFill>
                <a:srgbClr val="2C334F"/>
              </a:solidFill>
              <a:effectLst/>
              <a:latin typeface="+mn-lt"/>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2.</a:t>
            </a:r>
            <a:r>
              <a:rPr lang="en-AU" sz="900" b="0" i="0" kern="1200">
                <a:solidFill>
                  <a:srgbClr val="2C334F"/>
                </a:solidFill>
                <a:effectLst/>
                <a:latin typeface="News Gothic MT" panose="020B0503020103020203" pitchFamily="34" charset="0"/>
                <a:ea typeface="+mn-ea"/>
                <a:cs typeface="+mn-cs"/>
              </a:rPr>
              <a:t> A pop out box will appear to the right. Navigate to the Shape Options tab and choose the Picture or texture fill option under fill.</a:t>
            </a:r>
          </a:p>
        </p:txBody>
      </p:sp>
      <p:sp>
        <p:nvSpPr>
          <p:cNvPr id="11" name="Rectangle 10">
            <a:extLst>
              <a:ext uri="{FF2B5EF4-FFF2-40B4-BE49-F238E27FC236}">
                <a16:creationId xmlns:a16="http://schemas.microsoft.com/office/drawing/2014/main" id="{B91659A9-FF61-0E4D-91C9-003DF3C4BD49}"/>
              </a:ext>
            </a:extLst>
          </p:cNvPr>
          <p:cNvSpPr/>
          <p:nvPr userDrawn="1"/>
        </p:nvSpPr>
        <p:spPr>
          <a:xfrm>
            <a:off x="5548032" y="5687236"/>
            <a:ext cx="1634959" cy="569387"/>
          </a:xfrm>
          <a:prstGeom prst="rect">
            <a:avLst/>
          </a:prstGeom>
        </p:spPr>
        <p:txBody>
          <a:bodyPr wrap="square" lIns="0" tIns="0" rIns="0" bIns="0">
            <a:spAutoFit/>
          </a:bodyPr>
          <a:lstStyle/>
          <a:p>
            <a:pPr>
              <a:buFontTx/>
              <a:buNone/>
            </a:pPr>
            <a:endParaRPr lang="en-AU" sz="1000" b="1" kern="1200">
              <a:solidFill>
                <a:srgbClr val="2C334F"/>
              </a:solidFill>
              <a:effectLst/>
              <a:latin typeface="+mn-lt"/>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3. </a:t>
            </a:r>
            <a:r>
              <a:rPr lang="en-AU" sz="900" b="0" i="0" kern="1200">
                <a:solidFill>
                  <a:srgbClr val="2C334F"/>
                </a:solidFill>
                <a:effectLst/>
                <a:latin typeface="News Gothic MT" panose="020B0503020103020203" pitchFamily="34" charset="0"/>
                <a:ea typeface="+mn-ea"/>
                <a:cs typeface="+mn-cs"/>
              </a:rPr>
              <a:t>Now you can choose to insert a picture from a file or Clipboard.</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78437"/>
            <a:ext cx="184731" cy="338554"/>
          </a:xfrm>
          <a:prstGeom prst="rect">
            <a:avLst/>
          </a:prstGeom>
          <a:noFill/>
        </p:spPr>
        <p:txBody>
          <a:bodyPr wrap="square" rtlCol="0">
            <a:spAutoFit/>
          </a:bodyPr>
          <a:lstStyle/>
          <a:p>
            <a:endParaRPr lang="en-US"/>
          </a:p>
        </p:txBody>
      </p:sp>
      <p:cxnSp>
        <p:nvCxnSpPr>
          <p:cNvPr id="14" name="Straight Connector 13">
            <a:extLst>
              <a:ext uri="{FF2B5EF4-FFF2-40B4-BE49-F238E27FC236}">
                <a16:creationId xmlns:a16="http://schemas.microsoft.com/office/drawing/2014/main" id="{70C9BF38-385E-F640-840E-47BD3A8CEC03}"/>
              </a:ext>
            </a:extLst>
          </p:cNvPr>
          <p:cNvCxnSpPr>
            <a:cxnSpLocks/>
          </p:cNvCxnSpPr>
          <p:nvPr userDrawn="1"/>
        </p:nvCxnSpPr>
        <p:spPr>
          <a:xfrm>
            <a:off x="7902034" y="1804412"/>
            <a:ext cx="0" cy="4203611"/>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A44E206-73D4-0847-AE24-C8EB45DF7205}"/>
              </a:ext>
            </a:extLst>
          </p:cNvPr>
          <p:cNvSpPr/>
          <p:nvPr userDrawn="1"/>
        </p:nvSpPr>
        <p:spPr>
          <a:xfrm>
            <a:off x="781254" y="1343208"/>
            <a:ext cx="726525" cy="221018"/>
          </a:xfrm>
          <a:prstGeom prst="rect">
            <a:avLst/>
          </a:prstGeom>
        </p:spPr>
        <p:txBody>
          <a:bodyPr wrap="square" lIns="0" tIns="0" rIns="72000" bIns="36000">
            <a:spAutoFit/>
          </a:bodyPr>
          <a:lstStyle/>
          <a:p>
            <a:r>
              <a:rPr lang="en-AU" sz="1200" b="1" i="0" kern="1200">
                <a:solidFill>
                  <a:srgbClr val="2C334F"/>
                </a:solidFill>
                <a:effectLst/>
                <a:latin typeface="News Gothic MT" panose="020B0503020103020203" pitchFamily="34" charset="0"/>
                <a:ea typeface="+mn-ea"/>
                <a:cs typeface="+mn-cs"/>
              </a:rPr>
              <a:t>Option 1</a:t>
            </a:r>
          </a:p>
        </p:txBody>
      </p:sp>
      <p:sp>
        <p:nvSpPr>
          <p:cNvPr id="16" name="Rectangle 15">
            <a:extLst>
              <a:ext uri="{FF2B5EF4-FFF2-40B4-BE49-F238E27FC236}">
                <a16:creationId xmlns:a16="http://schemas.microsoft.com/office/drawing/2014/main" id="{940EBCCF-3E50-6A4A-A5C0-B2D636DCEBEA}"/>
              </a:ext>
            </a:extLst>
          </p:cNvPr>
          <p:cNvSpPr/>
          <p:nvPr userDrawn="1"/>
        </p:nvSpPr>
        <p:spPr>
          <a:xfrm>
            <a:off x="8646386" y="1343208"/>
            <a:ext cx="726525" cy="221018"/>
          </a:xfrm>
          <a:prstGeom prst="rect">
            <a:avLst/>
          </a:prstGeom>
        </p:spPr>
        <p:txBody>
          <a:bodyPr wrap="square" lIns="0" tIns="0" rIns="72000" bIns="36000">
            <a:spAutoFit/>
          </a:bodyPr>
          <a:lstStyle/>
          <a:p>
            <a:r>
              <a:rPr lang="en-AU" sz="1200" b="1" i="0" kern="1200">
                <a:solidFill>
                  <a:srgbClr val="2C334F"/>
                </a:solidFill>
                <a:effectLst/>
                <a:latin typeface="News Gothic MT" panose="020B0503020103020203" pitchFamily="34" charset="0"/>
                <a:ea typeface="+mn-ea"/>
                <a:cs typeface="+mn-cs"/>
              </a:rPr>
              <a:t>Option 2</a:t>
            </a:r>
          </a:p>
        </p:txBody>
      </p:sp>
      <p:sp>
        <p:nvSpPr>
          <p:cNvPr id="17" name="Rectangle 16">
            <a:extLst>
              <a:ext uri="{FF2B5EF4-FFF2-40B4-BE49-F238E27FC236}">
                <a16:creationId xmlns:a16="http://schemas.microsoft.com/office/drawing/2014/main" id="{35B590FA-9250-6744-A952-55AF0AFA97DD}"/>
              </a:ext>
            </a:extLst>
          </p:cNvPr>
          <p:cNvSpPr/>
          <p:nvPr userDrawn="1"/>
        </p:nvSpPr>
        <p:spPr>
          <a:xfrm>
            <a:off x="8670594" y="3770087"/>
            <a:ext cx="1819192" cy="724988"/>
          </a:xfrm>
          <a:prstGeom prst="rect">
            <a:avLst/>
          </a:prstGeom>
        </p:spPr>
        <p:txBody>
          <a:bodyPr wrap="square" lIns="0" tIns="0" rIns="72000" bIns="36000" anchor="t" anchorCtr="0">
            <a:noAutofit/>
          </a:bodyPr>
          <a:lstStyle/>
          <a:p>
            <a:endParaRPr lang="en-AU" sz="1000" b="0" i="0" kern="1200">
              <a:solidFill>
                <a:srgbClr val="2C334F"/>
              </a:solidFill>
              <a:effectLst/>
              <a:latin typeface="News Gothic MT" panose="020B0503020103020203" pitchFamily="34" charset="0"/>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1. </a:t>
            </a:r>
            <a:r>
              <a:rPr lang="en-AU" sz="900" b="0" i="0" kern="1200">
                <a:solidFill>
                  <a:srgbClr val="2C334F"/>
                </a:solidFill>
                <a:effectLst/>
                <a:latin typeface="News Gothic MT" panose="020B0503020103020203" pitchFamily="34" charset="0"/>
                <a:ea typeface="+mn-ea"/>
                <a:cs typeface="+mn-cs"/>
              </a:rPr>
              <a:t>Click on the icon in the centre of box. When the pop up box appears navigate to the file you wish to insert.</a:t>
            </a:r>
            <a:endParaRPr lang="en-AU" sz="1000" b="0" i="0" kern="1200">
              <a:solidFill>
                <a:srgbClr val="2C334F"/>
              </a:solidFill>
              <a:effectLst/>
              <a:latin typeface="News Gothic MT" panose="020B0503020103020203" pitchFamily="34" charset="0"/>
              <a:ea typeface="+mn-ea"/>
              <a:cs typeface="+mn-cs"/>
            </a:endParaRPr>
          </a:p>
        </p:txBody>
      </p:sp>
      <p:sp>
        <p:nvSpPr>
          <p:cNvPr id="18" name="Rectangle 17">
            <a:extLst>
              <a:ext uri="{FF2B5EF4-FFF2-40B4-BE49-F238E27FC236}">
                <a16:creationId xmlns:a16="http://schemas.microsoft.com/office/drawing/2014/main" id="{A9B54BB4-217D-AE48-8200-BA50317AB217}"/>
              </a:ext>
            </a:extLst>
          </p:cNvPr>
          <p:cNvSpPr/>
          <p:nvPr userDrawn="1"/>
        </p:nvSpPr>
        <p:spPr>
          <a:xfrm>
            <a:off x="8640623" y="1764939"/>
            <a:ext cx="1770786" cy="2005148"/>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19" name="Oval 18">
            <a:extLst>
              <a:ext uri="{FF2B5EF4-FFF2-40B4-BE49-F238E27FC236}">
                <a16:creationId xmlns:a16="http://schemas.microsoft.com/office/drawing/2014/main" id="{BD48EE0C-8058-E349-A681-F6E2AB385445}"/>
              </a:ext>
            </a:extLst>
          </p:cNvPr>
          <p:cNvSpPr/>
          <p:nvPr userDrawn="1"/>
        </p:nvSpPr>
        <p:spPr>
          <a:xfrm>
            <a:off x="9140045" y="2705101"/>
            <a:ext cx="796834" cy="352698"/>
          </a:xfrm>
          <a:prstGeom prst="ellipse">
            <a:avLst/>
          </a:prstGeom>
          <a:ln w="28575">
            <a:solidFill>
              <a:srgbClr val="FF0000"/>
            </a:solidFill>
          </a:ln>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pic>
        <p:nvPicPr>
          <p:cNvPr id="45" name="Picture 44" descr="Graphical user interface, application&#10;&#10;Description automatically generated">
            <a:extLst>
              <a:ext uri="{FF2B5EF4-FFF2-40B4-BE49-F238E27FC236}">
                <a16:creationId xmlns:a16="http://schemas.microsoft.com/office/drawing/2014/main" id="{50655C90-DD67-E54C-B9EA-6CBC4418FE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7329" y="2628425"/>
            <a:ext cx="1432621" cy="2997193"/>
          </a:xfrm>
          <a:prstGeom prst="rect">
            <a:avLst/>
          </a:prstGeom>
        </p:spPr>
      </p:pic>
      <p:sp>
        <p:nvSpPr>
          <p:cNvPr id="46" name="Oval 45">
            <a:extLst>
              <a:ext uri="{FF2B5EF4-FFF2-40B4-BE49-F238E27FC236}">
                <a16:creationId xmlns:a16="http://schemas.microsoft.com/office/drawing/2014/main" id="{B6ED3067-FC5D-C544-B83C-F71E00F9A88B}"/>
              </a:ext>
            </a:extLst>
          </p:cNvPr>
          <p:cNvSpPr/>
          <p:nvPr userDrawn="1"/>
        </p:nvSpPr>
        <p:spPr>
          <a:xfrm>
            <a:off x="657503" y="4306715"/>
            <a:ext cx="1324436" cy="381678"/>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BC9D6DC-5B88-4F4B-B2DA-9F62E76A9888}"/>
              </a:ext>
            </a:extLst>
          </p:cNvPr>
          <p:cNvSpPr/>
          <p:nvPr userDrawn="1"/>
        </p:nvSpPr>
        <p:spPr>
          <a:xfrm>
            <a:off x="3019470" y="1829980"/>
            <a:ext cx="1154913" cy="332825"/>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31715F6-EE84-3D4B-BD4C-1AEC240758D9}"/>
              </a:ext>
            </a:extLst>
          </p:cNvPr>
          <p:cNvSpPr/>
          <p:nvPr userDrawn="1"/>
        </p:nvSpPr>
        <p:spPr>
          <a:xfrm>
            <a:off x="3017276" y="2862114"/>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screenshot of a phone&#10;&#10;Description automatically generated with low confidence">
            <a:extLst>
              <a:ext uri="{FF2B5EF4-FFF2-40B4-BE49-F238E27FC236}">
                <a16:creationId xmlns:a16="http://schemas.microsoft.com/office/drawing/2014/main" id="{ECE3FFA6-12C7-3541-9185-8CF76F3D3B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38986" y="1737845"/>
            <a:ext cx="1634929" cy="3790819"/>
          </a:xfrm>
          <a:prstGeom prst="rect">
            <a:avLst/>
          </a:prstGeom>
        </p:spPr>
      </p:pic>
      <p:sp>
        <p:nvSpPr>
          <p:cNvPr id="53" name="Oval 52">
            <a:extLst>
              <a:ext uri="{FF2B5EF4-FFF2-40B4-BE49-F238E27FC236}">
                <a16:creationId xmlns:a16="http://schemas.microsoft.com/office/drawing/2014/main" id="{8E454B7E-F26D-774D-9886-07F741812095}"/>
              </a:ext>
            </a:extLst>
          </p:cNvPr>
          <p:cNvSpPr/>
          <p:nvPr userDrawn="1"/>
        </p:nvSpPr>
        <p:spPr>
          <a:xfrm>
            <a:off x="5483158" y="3446731"/>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9AF048E-3E2E-8344-BC9A-87489DF5A5E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4811" y="1722855"/>
            <a:ext cx="1432614" cy="804521"/>
          </a:xfrm>
          <a:prstGeom prst="rect">
            <a:avLst/>
          </a:prstGeom>
          <a:blipFill>
            <a:blip r:embed="rId6" cstate="screen">
              <a:extLst>
                <a:ext uri="{28A0092B-C50C-407E-A947-70E740481C1C}">
                  <a14:useLocalDpi xmlns:a14="http://schemas.microsoft.com/office/drawing/2010/main"/>
                </a:ext>
              </a:extLst>
            </a:blip>
            <a:stretch>
              <a:fillRect/>
            </a:stretch>
          </a:blipFill>
        </p:spPr>
      </p:pic>
      <p:pic>
        <p:nvPicPr>
          <p:cNvPr id="55" name="Picture 54">
            <a:extLst>
              <a:ext uri="{FF2B5EF4-FFF2-40B4-BE49-F238E27FC236}">
                <a16:creationId xmlns:a16="http://schemas.microsoft.com/office/drawing/2014/main" id="{C09A204B-9335-B249-B458-A4479C29CC7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784809" y="2042350"/>
            <a:ext cx="1432613" cy="505394"/>
          </a:xfrm>
          <a:prstGeom prst="rect">
            <a:avLst/>
          </a:prstGeom>
        </p:spPr>
      </p:pic>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7732759"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Adding an image into a box</a:t>
            </a:r>
          </a:p>
        </p:txBody>
      </p:sp>
    </p:spTree>
    <p:extLst>
      <p:ext uri="{BB962C8B-B14F-4D97-AF65-F5344CB8AC3E}">
        <p14:creationId xmlns:p14="http://schemas.microsoft.com/office/powerpoint/2010/main" val="193275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A07719-13DD-7C41-B688-0DDFFC03E05E}"/>
              </a:ext>
            </a:extLst>
          </p:cNvPr>
          <p:cNvSpPr/>
          <p:nvPr userDrawn="1"/>
        </p:nvSpPr>
        <p:spPr>
          <a:xfrm>
            <a:off x="781257" y="1836126"/>
            <a:ext cx="3108692" cy="2831544"/>
          </a:xfrm>
          <a:prstGeom prst="rect">
            <a:avLst/>
          </a:prstGeom>
        </p:spPr>
        <p:txBody>
          <a:bodyPr wrap="square" lIns="0" tIns="0" rIns="0" bIns="0">
            <a:spAutoFit/>
          </a:bodyPr>
          <a:lstStyle/>
          <a:p>
            <a:r>
              <a:rPr lang="en-AU" sz="1200" b="1" i="0" u="none" strike="noStrike" kern="1200">
                <a:solidFill>
                  <a:srgbClr val="1B4298"/>
                </a:solidFill>
                <a:effectLst/>
                <a:latin typeface="News Gothic MT" panose="020B0503020103020203" pitchFamily="34" charset="0"/>
                <a:ea typeface="+mn-ea"/>
                <a:cs typeface="+mn-cs"/>
              </a:rPr>
              <a:t>Compress pictures in your presentation.</a:t>
            </a:r>
          </a:p>
          <a:p>
            <a:endParaRPr lang="en-AU" sz="10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Select a picture in your document. The </a:t>
            </a:r>
            <a:r>
              <a:rPr lang="en-AU" sz="900" b="1" i="0" u="none" strike="noStrike" kern="1200">
                <a:solidFill>
                  <a:schemeClr val="tx1"/>
                </a:solidFill>
                <a:effectLst/>
                <a:latin typeface="News Gothic MT" panose="020B0503020103020203" pitchFamily="34" charset="0"/>
                <a:ea typeface="+mn-ea"/>
                <a:cs typeface="+mn-cs"/>
              </a:rPr>
              <a:t>Picture Format </a:t>
            </a:r>
            <a:r>
              <a:rPr lang="en-AU" sz="900" b="0" i="0" u="none" strike="noStrike" kern="1200">
                <a:solidFill>
                  <a:schemeClr val="tx1"/>
                </a:solidFill>
                <a:effectLst/>
                <a:latin typeface="News Gothic MT" panose="020B0503020103020203" pitchFamily="34" charset="0"/>
                <a:ea typeface="+mn-ea"/>
                <a:cs typeface="+mn-cs"/>
              </a:rPr>
              <a:t>tab appears.</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On the </a:t>
            </a:r>
            <a:r>
              <a:rPr lang="en-AU" sz="900" b="1" i="0" u="none" strike="noStrike" kern="1200">
                <a:solidFill>
                  <a:schemeClr val="tx1"/>
                </a:solidFill>
                <a:effectLst/>
                <a:latin typeface="News Gothic MT" panose="020B0503020103020203" pitchFamily="34" charset="0"/>
                <a:ea typeface="+mn-ea"/>
                <a:cs typeface="+mn-cs"/>
              </a:rPr>
              <a:t>Picture Format </a:t>
            </a:r>
            <a:r>
              <a:rPr lang="en-AU" sz="900" b="0" i="0" u="none" strike="noStrike" kern="1200">
                <a:solidFill>
                  <a:schemeClr val="tx1"/>
                </a:solidFill>
                <a:effectLst/>
                <a:latin typeface="News Gothic MT" panose="020B0503020103020203" pitchFamily="34" charset="0"/>
                <a:ea typeface="+mn-ea"/>
                <a:cs typeface="+mn-cs"/>
              </a:rPr>
              <a:t>tab, in the </a:t>
            </a:r>
            <a:r>
              <a:rPr lang="en-AU" sz="900" b="1" i="0" u="none" strike="noStrike" kern="1200">
                <a:solidFill>
                  <a:schemeClr val="tx1"/>
                </a:solidFill>
                <a:effectLst/>
                <a:latin typeface="News Gothic MT" panose="020B0503020103020203" pitchFamily="34" charset="0"/>
                <a:ea typeface="+mn-ea"/>
                <a:cs typeface="+mn-cs"/>
              </a:rPr>
              <a:t>Adjust</a:t>
            </a:r>
            <a:r>
              <a:rPr lang="en-AU" sz="900" b="0" i="0" u="none" strike="noStrike" kern="1200">
                <a:solidFill>
                  <a:schemeClr val="tx1"/>
                </a:solidFill>
                <a:effectLst/>
                <a:latin typeface="News Gothic MT" panose="020B0503020103020203" pitchFamily="34" charset="0"/>
                <a:ea typeface="+mn-ea"/>
                <a:cs typeface="+mn-cs"/>
              </a:rPr>
              <a:t> group, select </a:t>
            </a:r>
            <a:r>
              <a:rPr lang="en-AU" sz="900" b="1" i="0" u="none" strike="noStrike" kern="1200">
                <a:solidFill>
                  <a:schemeClr val="tx1"/>
                </a:solidFill>
                <a:effectLst/>
                <a:latin typeface="News Gothic MT" panose="020B0503020103020203" pitchFamily="34" charset="0"/>
                <a:ea typeface="+mn-ea"/>
                <a:cs typeface="+mn-cs"/>
              </a:rPr>
              <a:t>Compress Pictures</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Compression options</a:t>
            </a:r>
            <a:r>
              <a:rPr lang="en-AU" sz="900" b="0" i="0" u="none" strike="noStrike" kern="1200">
                <a:solidFill>
                  <a:schemeClr val="tx1"/>
                </a:solidFill>
                <a:effectLst/>
                <a:latin typeface="News Gothic MT" panose="020B0503020103020203" pitchFamily="34" charset="0"/>
                <a:ea typeface="+mn-ea"/>
                <a:cs typeface="+mn-cs"/>
              </a:rPr>
              <a:t>, do any of the following:</a:t>
            </a:r>
          </a:p>
          <a:p>
            <a:pPr marL="360363" indent="-136525">
              <a:buFont typeface="+mj-lt"/>
              <a:buAutoNum type="arabicPeriod"/>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Make sure that </a:t>
            </a:r>
            <a:r>
              <a:rPr lang="en-AU" sz="900" b="1" i="0" u="none" strike="noStrike" kern="1200">
                <a:solidFill>
                  <a:schemeClr val="tx1"/>
                </a:solidFill>
                <a:effectLst/>
                <a:latin typeface="News Gothic MT" panose="020B0503020103020203" pitchFamily="34" charset="0"/>
                <a:ea typeface="+mn-ea"/>
                <a:cs typeface="+mn-cs"/>
              </a:rPr>
              <a:t>Apply only to this picture </a:t>
            </a:r>
            <a:r>
              <a:rPr lang="en-AU" sz="900" b="0" i="0" u="none" strike="noStrike" kern="1200">
                <a:solidFill>
                  <a:schemeClr val="tx1"/>
                </a:solidFill>
                <a:effectLst/>
                <a:latin typeface="News Gothic MT" panose="020B0503020103020203" pitchFamily="34" charset="0"/>
                <a:ea typeface="+mn-ea"/>
                <a:cs typeface="+mn-cs"/>
              </a:rPr>
              <a:t>is not selected so that the changes you make here will apply to all pictures in the document.</a:t>
            </a:r>
          </a:p>
          <a:p>
            <a:pPr marL="360363" lvl="1" indent="-136525">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Select </a:t>
            </a:r>
            <a:r>
              <a:rPr lang="en-AU" sz="900" b="1" i="0" u="none" strike="noStrike" kern="1200">
                <a:solidFill>
                  <a:schemeClr val="tx1"/>
                </a:solidFill>
                <a:effectLst/>
                <a:latin typeface="News Gothic MT" panose="020B0503020103020203" pitchFamily="34" charset="0"/>
                <a:ea typeface="+mn-ea"/>
                <a:cs typeface="+mn-cs"/>
              </a:rPr>
              <a:t>Delete cropped areas of pictures</a:t>
            </a:r>
            <a:r>
              <a:rPr lang="en-AU" sz="900" b="0" i="0" u="none" strike="noStrike" kern="1200">
                <a:solidFill>
                  <a:schemeClr val="tx1"/>
                </a:solidFill>
                <a:effectLst/>
                <a:latin typeface="News Gothic MT" panose="020B0503020103020203" pitchFamily="34" charset="0"/>
                <a:ea typeface="+mn-ea"/>
                <a:cs typeface="+mn-cs"/>
              </a:rPr>
              <a:t>. This option removes the cropped picture data but note that if you delete the cropped picture data, you won't be able to restore it.</a:t>
            </a:r>
          </a:p>
          <a:p>
            <a:pPr marL="360363" lvl="1" indent="-136525">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Resolution</a:t>
            </a:r>
            <a:r>
              <a:rPr lang="en-AU" sz="900" b="0" i="0" u="none" strike="noStrike" kern="1200">
                <a:solidFill>
                  <a:schemeClr val="tx1"/>
                </a:solidFill>
                <a:effectLst/>
                <a:latin typeface="News Gothic MT" panose="020B0503020103020203" pitchFamily="34" charset="0"/>
                <a:ea typeface="+mn-ea"/>
                <a:cs typeface="+mn-cs"/>
              </a:rPr>
              <a:t>, select </a:t>
            </a:r>
            <a:r>
              <a:rPr lang="en-AU" sz="900" b="1" i="0" u="none" strike="noStrike" kern="1200">
                <a:solidFill>
                  <a:schemeClr val="tx1"/>
                </a:solidFill>
                <a:effectLst/>
                <a:latin typeface="News Gothic MT" panose="020B0503020103020203" pitchFamily="34" charset="0"/>
                <a:ea typeface="+mn-ea"/>
                <a:cs typeface="+mn-cs"/>
              </a:rPr>
              <a:t>Use default resolution</a:t>
            </a:r>
            <a:r>
              <a:rPr lang="en-AU" sz="900" b="0" i="0" u="none" strike="noStrike" kern="1200">
                <a:solidFill>
                  <a:schemeClr val="tx1"/>
                </a:solidFill>
                <a:effectLst/>
                <a:latin typeface="News Gothic MT" panose="020B0503020103020203" pitchFamily="34" charset="0"/>
                <a:ea typeface="+mn-ea"/>
                <a:cs typeface="+mn-cs"/>
              </a:rPr>
              <a:t>.</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05285"/>
            <a:ext cx="184731" cy="338554"/>
          </a:xfrm>
          <a:prstGeom prst="rect">
            <a:avLst/>
          </a:prstGeom>
          <a:noFill/>
        </p:spPr>
        <p:txBody>
          <a:bodyPr wrap="square" rtlCol="0">
            <a:spAutoFit/>
          </a:bodyPr>
          <a:lstStyle/>
          <a:p>
            <a:endParaRPr lang="en-US"/>
          </a:p>
        </p:txBody>
      </p:sp>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10823026" cy="443198"/>
          </a:xfrm>
          <a:prstGeom prst="rect">
            <a:avLst/>
          </a:prstGeom>
          <a:noFill/>
        </p:spPr>
        <p:txBody>
          <a:bodyPr wrap="square" lIns="0" tIns="0" rIns="0" bIns="0" rtlCol="0">
            <a:spAutoFit/>
          </a:bodyPr>
          <a:lstStyle/>
          <a:p>
            <a:pPr>
              <a:lnSpc>
                <a:spcPct val="90000"/>
              </a:lnSpc>
            </a:pPr>
            <a:r>
              <a:rPr lang="en-AU" sz="3200" b="1" i="0" u="none" strike="noStrike" kern="1200">
                <a:solidFill>
                  <a:srgbClr val="1B4298"/>
                </a:solidFill>
                <a:effectLst/>
                <a:latin typeface="News Gothic MT" panose="020B0503020103020203" pitchFamily="34" charset="0"/>
                <a:ea typeface="+mn-ea"/>
                <a:cs typeface="+mn-cs"/>
              </a:rPr>
              <a:t>Reduce the file size of your PowerPoint presentations</a:t>
            </a:r>
          </a:p>
        </p:txBody>
      </p:sp>
      <p:pic>
        <p:nvPicPr>
          <p:cNvPr id="2" name="Picture 1" descr="Compress pictures instructions">
            <a:extLst>
              <a:ext uri="{FF2B5EF4-FFF2-40B4-BE49-F238E27FC236}">
                <a16:creationId xmlns:a16="http://schemas.microsoft.com/office/drawing/2014/main" id="{80621D71-266D-BE46-9D81-B91246528AC5}"/>
              </a:ext>
            </a:extLst>
          </p:cNvPr>
          <p:cNvPicPr>
            <a:picLocks noChangeAspect="1"/>
          </p:cNvPicPr>
          <p:nvPr userDrawn="1"/>
        </p:nvPicPr>
        <p:blipFill>
          <a:blip r:embed="rId2"/>
          <a:stretch>
            <a:fillRect/>
          </a:stretch>
        </p:blipFill>
        <p:spPr>
          <a:xfrm>
            <a:off x="799545" y="4834741"/>
            <a:ext cx="2087474" cy="1625729"/>
          </a:xfrm>
          <a:prstGeom prst="rect">
            <a:avLst/>
          </a:prstGeom>
        </p:spPr>
      </p:pic>
      <p:cxnSp>
        <p:nvCxnSpPr>
          <p:cNvPr id="15" name="Straight Connector 14">
            <a:extLst>
              <a:ext uri="{FF2B5EF4-FFF2-40B4-BE49-F238E27FC236}">
                <a16:creationId xmlns:a16="http://schemas.microsoft.com/office/drawing/2014/main" id="{2F724B8C-843A-B94C-B692-945F1BEA11F2}"/>
              </a:ext>
            </a:extLst>
          </p:cNvPr>
          <p:cNvCxnSpPr>
            <a:cxnSpLocks/>
          </p:cNvCxnSpPr>
          <p:nvPr userDrawn="1"/>
        </p:nvCxnSpPr>
        <p:spPr>
          <a:xfrm>
            <a:off x="4177734"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47043D-7FF1-1E41-B1DF-4265FA71126D}"/>
              </a:ext>
            </a:extLst>
          </p:cNvPr>
          <p:cNvSpPr/>
          <p:nvPr userDrawn="1"/>
        </p:nvSpPr>
        <p:spPr>
          <a:xfrm>
            <a:off x="4549289" y="1836126"/>
            <a:ext cx="3108692" cy="3416320"/>
          </a:xfrm>
          <a:prstGeom prst="rect">
            <a:avLst/>
          </a:prstGeom>
        </p:spPr>
        <p:txBody>
          <a:bodyPr wrap="square" lIns="0" tIns="0" rIns="0" bIns="0">
            <a:spAutoFit/>
          </a:bodyPr>
          <a:lstStyle/>
          <a:p>
            <a:r>
              <a:rPr lang="en-AU" sz="1200" b="1" i="0" u="none" strike="noStrike" kern="1200">
                <a:solidFill>
                  <a:srgbClr val="1B4298"/>
                </a:solidFill>
                <a:effectLst/>
                <a:latin typeface="News Gothic MT" panose="020B0503020103020203" pitchFamily="34" charset="0"/>
                <a:ea typeface="+mn-ea"/>
                <a:cs typeface="+mn-cs"/>
              </a:rPr>
              <a:t>Delete image editing data and lower default resolution.</a:t>
            </a:r>
          </a:p>
          <a:p>
            <a:endParaRPr lang="en-AU" sz="900" b="0" i="0" u="none" strike="noStrike" kern="1200">
              <a:solidFill>
                <a:schemeClr val="tx1"/>
              </a:solidFill>
              <a:effectLst/>
              <a:latin typeface="News Gothic MT" panose="020B0503020103020203" pitchFamily="34" charset="0"/>
              <a:ea typeface="+mn-ea"/>
              <a:cs typeface="+mn-cs"/>
            </a:endParaRPr>
          </a:p>
          <a:p>
            <a:r>
              <a:rPr lang="en-AU" sz="900" b="0" i="0" u="none" strike="noStrike" kern="1200">
                <a:solidFill>
                  <a:schemeClr val="tx1"/>
                </a:solidFill>
                <a:effectLst/>
                <a:latin typeface="News Gothic MT" panose="020B0503020103020203" pitchFamily="34" charset="0"/>
                <a:ea typeface="+mn-ea"/>
                <a:cs typeface="+mn-cs"/>
              </a:rPr>
              <a:t>When you edit an image, the data of the original is retained by default. Discarding it means that you can't restore the changes you make, but it will reduce your file size. Lowering your default resolution also reduces your file size.</a:t>
            </a:r>
          </a:p>
          <a:p>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Go to</a:t>
            </a:r>
            <a:r>
              <a:rPr lang="en-AU" sz="900" b="1" i="0" u="none" strike="noStrike" kern="1200">
                <a:solidFill>
                  <a:schemeClr val="tx1"/>
                </a:solidFill>
                <a:effectLst/>
                <a:latin typeface="News Gothic MT" panose="020B0503020103020203" pitchFamily="34" charset="0"/>
                <a:ea typeface="+mn-ea"/>
                <a:cs typeface="+mn-cs"/>
              </a:rPr>
              <a:t> File </a:t>
            </a:r>
            <a:r>
              <a:rPr lang="en-AU" sz="900" b="0" i="0" u="none" strike="noStrike" kern="1200">
                <a:solidFill>
                  <a:schemeClr val="tx1"/>
                </a:solidFill>
                <a:effectLst/>
                <a:latin typeface="News Gothic MT" panose="020B0503020103020203" pitchFamily="34" charset="0"/>
                <a:ea typeface="+mn-ea"/>
                <a:cs typeface="+mn-cs"/>
              </a:rPr>
              <a:t>&gt; </a:t>
            </a:r>
            <a:r>
              <a:rPr lang="en-AU" sz="900" b="1" i="0" u="none" strike="noStrike" kern="1200">
                <a:solidFill>
                  <a:schemeClr val="tx1"/>
                </a:solidFill>
                <a:effectLst/>
                <a:latin typeface="News Gothic MT" panose="020B0503020103020203" pitchFamily="34" charset="0"/>
                <a:ea typeface="+mn-ea"/>
                <a:cs typeface="+mn-cs"/>
              </a:rPr>
              <a:t>Options</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Advanced</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Image Size and Quality</a:t>
            </a:r>
            <a:r>
              <a:rPr lang="en-AU" sz="900" b="0" i="0" u="none" strike="noStrike" kern="1200">
                <a:solidFill>
                  <a:schemeClr val="tx1"/>
                </a:solidFill>
                <a:effectLst/>
                <a:latin typeface="News Gothic MT" panose="020B0503020103020203" pitchFamily="34" charset="0"/>
                <a:ea typeface="+mn-ea"/>
                <a:cs typeface="+mn-cs"/>
              </a:rPr>
              <a:t>, do the following:</a:t>
            </a:r>
          </a:p>
          <a:p>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Select </a:t>
            </a:r>
            <a:r>
              <a:rPr lang="en-AU" sz="900" b="1" i="0" u="none" strike="noStrike" kern="1200">
                <a:solidFill>
                  <a:schemeClr val="tx1"/>
                </a:solidFill>
                <a:effectLst/>
                <a:latin typeface="News Gothic MT" panose="020B0503020103020203" pitchFamily="34" charset="0"/>
                <a:ea typeface="+mn-ea"/>
                <a:cs typeface="+mn-cs"/>
              </a:rPr>
              <a:t>Discard editing data</a:t>
            </a:r>
            <a:r>
              <a:rPr lang="en-AU" sz="900" b="0" i="0" u="none" strike="noStrike" kern="1200">
                <a:solidFill>
                  <a:schemeClr val="tx1"/>
                </a:solidFill>
                <a:effectLst/>
                <a:latin typeface="News Gothic MT" panose="020B0503020103020203" pitchFamily="34" charset="0"/>
                <a:ea typeface="+mn-ea"/>
                <a:cs typeface="+mn-cs"/>
              </a:rPr>
              <a:t>. This option removes stored data that's used to restore the image to its original state after it's been edited. Note that if you discard editing data, you won't be able to restore the image after you edit it.</a:t>
            </a:r>
          </a:p>
          <a:p>
            <a:pPr marL="357188" lvl="1" indent="-133350">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Make sure that </a:t>
            </a:r>
            <a:r>
              <a:rPr lang="en-AU" sz="900" b="1" i="0" u="none" strike="noStrike" kern="1200">
                <a:solidFill>
                  <a:schemeClr val="tx1"/>
                </a:solidFill>
                <a:effectLst/>
                <a:latin typeface="News Gothic MT" panose="020B0503020103020203" pitchFamily="34" charset="0"/>
                <a:ea typeface="+mn-ea"/>
                <a:cs typeface="+mn-cs"/>
              </a:rPr>
              <a:t>Do not compress images in file</a:t>
            </a:r>
            <a:r>
              <a:rPr lang="en-AU" sz="900" b="0" i="0" u="none" strike="noStrike" kern="1200">
                <a:solidFill>
                  <a:schemeClr val="tx1"/>
                </a:solidFill>
                <a:effectLst/>
                <a:latin typeface="News Gothic MT" panose="020B0503020103020203" pitchFamily="34" charset="0"/>
                <a:ea typeface="+mn-ea"/>
                <a:cs typeface="+mn-cs"/>
              </a:rPr>
              <a:t> is not selected.</a:t>
            </a:r>
          </a:p>
          <a:p>
            <a:pPr marL="357188" lvl="1" indent="-133350">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In the </a:t>
            </a:r>
            <a:r>
              <a:rPr lang="en-AU" sz="900" b="1" i="0" u="none" strike="noStrike" kern="1200">
                <a:solidFill>
                  <a:schemeClr val="tx1"/>
                </a:solidFill>
                <a:effectLst/>
                <a:latin typeface="News Gothic MT" panose="020B0503020103020203" pitchFamily="34" charset="0"/>
                <a:ea typeface="+mn-ea"/>
                <a:cs typeface="+mn-cs"/>
              </a:rPr>
              <a:t>Default resolution </a:t>
            </a:r>
            <a:r>
              <a:rPr lang="en-AU" sz="900" b="0" i="0" u="none" strike="noStrike" kern="1200">
                <a:solidFill>
                  <a:schemeClr val="tx1"/>
                </a:solidFill>
                <a:effectLst/>
                <a:latin typeface="News Gothic MT" panose="020B0503020103020203" pitchFamily="34" charset="0"/>
                <a:ea typeface="+mn-ea"/>
                <a:cs typeface="+mn-cs"/>
              </a:rPr>
              <a:t>list, select a resolution that is 150ppi or lower.</a:t>
            </a:r>
          </a:p>
        </p:txBody>
      </p:sp>
      <p:pic>
        <p:nvPicPr>
          <p:cNvPr id="4" name="Picture 3" descr="Delete image editing data and lower default resolution.">
            <a:extLst>
              <a:ext uri="{FF2B5EF4-FFF2-40B4-BE49-F238E27FC236}">
                <a16:creationId xmlns:a16="http://schemas.microsoft.com/office/drawing/2014/main" id="{157F0A2C-DCA7-2E44-B93A-A3A65E07523F}"/>
              </a:ext>
            </a:extLst>
          </p:cNvPr>
          <p:cNvPicPr>
            <a:picLocks noChangeAspect="1"/>
          </p:cNvPicPr>
          <p:nvPr userDrawn="1"/>
        </p:nvPicPr>
        <p:blipFill>
          <a:blip r:embed="rId3"/>
          <a:stretch>
            <a:fillRect/>
          </a:stretch>
        </p:blipFill>
        <p:spPr>
          <a:xfrm>
            <a:off x="4549289" y="5505239"/>
            <a:ext cx="3112886" cy="841919"/>
          </a:xfrm>
          <a:prstGeom prst="rect">
            <a:avLst/>
          </a:prstGeom>
        </p:spPr>
      </p:pic>
      <p:cxnSp>
        <p:nvCxnSpPr>
          <p:cNvPr id="21" name="Straight Connector 20">
            <a:extLst>
              <a:ext uri="{FF2B5EF4-FFF2-40B4-BE49-F238E27FC236}">
                <a16:creationId xmlns:a16="http://schemas.microsoft.com/office/drawing/2014/main" id="{B9EFB6D3-975E-C549-96A0-ED5CDE05CD4D}"/>
              </a:ext>
            </a:extLst>
          </p:cNvPr>
          <p:cNvCxnSpPr>
            <a:cxnSpLocks/>
          </p:cNvCxnSpPr>
          <p:nvPr userDrawn="1"/>
        </p:nvCxnSpPr>
        <p:spPr>
          <a:xfrm>
            <a:off x="8068208"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28577A-744A-D240-9AE8-9795955E6E6B}"/>
              </a:ext>
            </a:extLst>
          </p:cNvPr>
          <p:cNvSpPr/>
          <p:nvPr userDrawn="1"/>
        </p:nvSpPr>
        <p:spPr>
          <a:xfrm>
            <a:off x="8456977" y="1836126"/>
            <a:ext cx="3108692" cy="22775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u="none" strike="noStrike" kern="1200">
                <a:solidFill>
                  <a:srgbClr val="1B4298"/>
                </a:solidFill>
                <a:effectLst/>
                <a:latin typeface="News Gothic MT" panose="020B0503020103020203" pitchFamily="34" charset="0"/>
                <a:ea typeface="+mn-ea"/>
                <a:cs typeface="+mn-cs"/>
              </a:rPr>
              <a:t>Reduce the character set of embedded fonts.</a:t>
            </a:r>
          </a:p>
          <a:p>
            <a:endParaRPr lang="en-AU" sz="800" b="0" i="0" u="none" strike="noStrike" kern="1200">
              <a:solidFill>
                <a:schemeClr val="tx1"/>
              </a:solidFill>
              <a:effectLst/>
              <a:latin typeface="News Gothic MT" panose="020B0503020103020203" pitchFamily="34" charset="0"/>
              <a:ea typeface="+mn-ea"/>
              <a:cs typeface="+mn-cs"/>
            </a:endParaRPr>
          </a:p>
          <a:p>
            <a:r>
              <a:rPr lang="en-AU" sz="900" b="0" i="0" u="none" strike="noStrike" kern="1200">
                <a:solidFill>
                  <a:schemeClr val="tx1"/>
                </a:solidFill>
                <a:effectLst/>
                <a:latin typeface="News Gothic MT" panose="020B0503020103020203" pitchFamily="34" charset="0"/>
                <a:ea typeface="+mn-ea"/>
                <a:cs typeface="+mn-cs"/>
              </a:rPr>
              <a:t>To make your presentation more sharable with others who don't have the same fonts in their system, it's typical to embed the fonts you use. However, embedded fonts will increase your file size. To minimize the file increase, embed only those characters used in the presentation.</a:t>
            </a:r>
          </a:p>
          <a:p>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Go to </a:t>
            </a:r>
            <a:r>
              <a:rPr lang="en-AU" sz="900" b="1" i="0" u="none" strike="noStrike" kern="1200">
                <a:solidFill>
                  <a:schemeClr val="tx1"/>
                </a:solidFill>
                <a:effectLst/>
                <a:latin typeface="News Gothic MT" panose="020B0503020103020203" pitchFamily="34" charset="0"/>
                <a:ea typeface="+mn-ea"/>
                <a:cs typeface="+mn-cs"/>
              </a:rPr>
              <a:t>File</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Options</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Save</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Preserve fidelity when sharing this presentation</a:t>
            </a:r>
            <a:r>
              <a:rPr lang="en-AU" sz="900" b="0" i="0" u="none" strike="noStrike" kern="1200">
                <a:solidFill>
                  <a:schemeClr val="tx1"/>
                </a:solidFill>
                <a:effectLst/>
                <a:latin typeface="News Gothic MT" panose="020B0503020103020203" pitchFamily="34" charset="0"/>
                <a:ea typeface="+mn-ea"/>
                <a:cs typeface="+mn-cs"/>
              </a:rPr>
              <a:t>, select </a:t>
            </a:r>
            <a:r>
              <a:rPr lang="en-AU" sz="900" b="1" i="0" u="none" strike="noStrike" kern="1200">
                <a:solidFill>
                  <a:schemeClr val="tx1"/>
                </a:solidFill>
                <a:effectLst/>
                <a:latin typeface="News Gothic MT" panose="020B0503020103020203" pitchFamily="34" charset="0"/>
                <a:ea typeface="+mn-ea"/>
                <a:cs typeface="+mn-cs"/>
              </a:rPr>
              <a:t>Embed fonts in the file</a:t>
            </a:r>
            <a:r>
              <a:rPr lang="en-AU" sz="900" b="0" i="0" u="none" strike="noStrike" kern="1200">
                <a:solidFill>
                  <a:schemeClr val="tx1"/>
                </a:solidFill>
                <a:effectLst/>
                <a:latin typeface="News Gothic MT" panose="020B0503020103020203" pitchFamily="34" charset="0"/>
                <a:ea typeface="+mn-ea"/>
                <a:cs typeface="+mn-cs"/>
              </a:rPr>
              <a:t>, and then select </a:t>
            </a:r>
            <a:r>
              <a:rPr lang="en-AU" sz="900" b="1" i="0" u="none" strike="noStrike" kern="1200">
                <a:solidFill>
                  <a:schemeClr val="tx1"/>
                </a:solidFill>
                <a:effectLst/>
                <a:latin typeface="News Gothic MT" panose="020B0503020103020203" pitchFamily="34" charset="0"/>
                <a:ea typeface="+mn-ea"/>
                <a:cs typeface="+mn-cs"/>
              </a:rPr>
              <a:t>Embed only the characters used in the presentation</a:t>
            </a:r>
            <a:r>
              <a:rPr lang="en-AU" sz="900" b="0" i="0" u="none" strike="noStrike" kern="1200">
                <a:solidFill>
                  <a:schemeClr val="tx1"/>
                </a:solidFill>
                <a:effectLst/>
                <a:latin typeface="News Gothic MT" panose="020B0503020103020203" pitchFamily="34" charset="0"/>
                <a:ea typeface="+mn-ea"/>
                <a:cs typeface="+mn-cs"/>
              </a:rPr>
              <a:t>.</a:t>
            </a:r>
          </a:p>
          <a:p>
            <a:endParaRPr lang="en-AU" sz="800" b="0" i="0" u="none" strike="noStrike" kern="1200">
              <a:solidFill>
                <a:schemeClr val="tx1"/>
              </a:solidFill>
              <a:effectLst/>
              <a:latin typeface="News Gothic MT" panose="020B0503020103020203" pitchFamily="34" charset="0"/>
              <a:ea typeface="+mn-ea"/>
              <a:cs typeface="+mn-cs"/>
            </a:endParaRPr>
          </a:p>
        </p:txBody>
      </p:sp>
      <p:pic>
        <p:nvPicPr>
          <p:cNvPr id="5" name="Picture 4" descr="Reduce the character set of embedded fonts">
            <a:extLst>
              <a:ext uri="{FF2B5EF4-FFF2-40B4-BE49-F238E27FC236}">
                <a16:creationId xmlns:a16="http://schemas.microsoft.com/office/drawing/2014/main" id="{C9BF2E52-5967-C644-B961-5CAD0598D2E6}"/>
              </a:ext>
            </a:extLst>
          </p:cNvPr>
          <p:cNvPicPr>
            <a:picLocks noChangeAspect="1"/>
          </p:cNvPicPr>
          <p:nvPr userDrawn="1"/>
        </p:nvPicPr>
        <p:blipFill>
          <a:blip r:embed="rId4"/>
          <a:stretch>
            <a:fillRect/>
          </a:stretch>
        </p:blipFill>
        <p:spPr>
          <a:xfrm>
            <a:off x="8456977" y="4138171"/>
            <a:ext cx="3108688" cy="750705"/>
          </a:xfrm>
          <a:prstGeom prst="rect">
            <a:avLst/>
          </a:prstGeom>
        </p:spPr>
      </p:pic>
      <p:sp>
        <p:nvSpPr>
          <p:cNvPr id="24" name="Rectangle 23">
            <a:extLst>
              <a:ext uri="{FF2B5EF4-FFF2-40B4-BE49-F238E27FC236}">
                <a16:creationId xmlns:a16="http://schemas.microsoft.com/office/drawing/2014/main" id="{E5E6891E-3A4A-A544-8711-B74D79482145}"/>
              </a:ext>
            </a:extLst>
          </p:cNvPr>
          <p:cNvSpPr/>
          <p:nvPr userDrawn="1"/>
        </p:nvSpPr>
        <p:spPr>
          <a:xfrm>
            <a:off x="8456977" y="5113946"/>
            <a:ext cx="3108692"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900" b="1" i="0" u="none" strike="noStrike" kern="1200">
                <a:solidFill>
                  <a:schemeClr val="tx1"/>
                </a:solidFill>
                <a:effectLst/>
                <a:latin typeface="News Gothic MT" panose="020B0503020103020203" pitchFamily="34" charset="0"/>
                <a:ea typeface="+mn-ea"/>
                <a:cs typeface="+mn-cs"/>
              </a:rPr>
              <a:t>Note: </a:t>
            </a:r>
            <a:r>
              <a:rPr lang="en-AU" sz="900" b="0" i="0" u="none" strike="noStrike" kern="1200">
                <a:solidFill>
                  <a:schemeClr val="tx1"/>
                </a:solidFill>
                <a:effectLst/>
                <a:latin typeface="News Gothic MT" panose="020B0503020103020203" pitchFamily="34" charset="0"/>
                <a:ea typeface="+mn-ea"/>
                <a:cs typeface="+mn-cs"/>
              </a:rPr>
              <a:t>If you've used custom fonts and want others to edit the presentation, select Embed all characters.</a:t>
            </a:r>
          </a:p>
        </p:txBody>
      </p:sp>
      <p:sp>
        <p:nvSpPr>
          <p:cNvPr id="25" name="TextBox 24">
            <a:extLst>
              <a:ext uri="{FF2B5EF4-FFF2-40B4-BE49-F238E27FC236}">
                <a16:creationId xmlns:a16="http://schemas.microsoft.com/office/drawing/2014/main" id="{CE8855F8-530E-B44A-ADBE-DD6136A9BAB1}"/>
              </a:ext>
            </a:extLst>
          </p:cNvPr>
          <p:cNvSpPr txBox="1"/>
          <p:nvPr userDrawn="1"/>
        </p:nvSpPr>
        <p:spPr>
          <a:xfrm>
            <a:off x="742633" y="976170"/>
            <a:ext cx="10823026" cy="249299"/>
          </a:xfrm>
          <a:prstGeom prst="rect">
            <a:avLst/>
          </a:prstGeom>
          <a:noFill/>
        </p:spPr>
        <p:txBody>
          <a:bodyPr wrap="square" lIns="0" tIns="0" rIns="0" bIns="0" rtlCol="0">
            <a:spAutoFit/>
          </a:bodyPr>
          <a:lstStyle/>
          <a:p>
            <a:pPr>
              <a:lnSpc>
                <a:spcPct val="90000"/>
              </a:lnSpc>
            </a:pPr>
            <a:r>
              <a:rPr lang="en-AU" sz="1800" b="0" i="0" u="none" strike="noStrike" kern="1200">
                <a:solidFill>
                  <a:schemeClr val="tx1"/>
                </a:solidFill>
                <a:effectLst/>
                <a:latin typeface="News Gothic MT" panose="020B0503020103020203" pitchFamily="34" charset="0"/>
                <a:ea typeface="+mn-ea"/>
                <a:cs typeface="+mn-cs"/>
              </a:rPr>
              <a:t>If the file size of your presentation is too large, try the following tips to make it more manageable.</a:t>
            </a:r>
          </a:p>
        </p:txBody>
      </p:sp>
      <p:sp>
        <p:nvSpPr>
          <p:cNvPr id="26" name="Rectangle 25">
            <a:extLst>
              <a:ext uri="{FF2B5EF4-FFF2-40B4-BE49-F238E27FC236}">
                <a16:creationId xmlns:a16="http://schemas.microsoft.com/office/drawing/2014/main" id="{48344467-D9E1-8943-9C83-43C6999DB34D}"/>
              </a:ext>
            </a:extLst>
          </p:cNvPr>
          <p:cNvSpPr/>
          <p:nvPr userDrawn="1"/>
        </p:nvSpPr>
        <p:spPr>
          <a:xfrm>
            <a:off x="799545"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1</a:t>
            </a:r>
          </a:p>
        </p:txBody>
      </p:sp>
      <p:sp>
        <p:nvSpPr>
          <p:cNvPr id="27" name="Rectangle 26">
            <a:extLst>
              <a:ext uri="{FF2B5EF4-FFF2-40B4-BE49-F238E27FC236}">
                <a16:creationId xmlns:a16="http://schemas.microsoft.com/office/drawing/2014/main" id="{180C11D9-69A5-744E-AC99-239BBA3EC5D6}"/>
              </a:ext>
            </a:extLst>
          </p:cNvPr>
          <p:cNvSpPr/>
          <p:nvPr userDrawn="1"/>
        </p:nvSpPr>
        <p:spPr>
          <a:xfrm>
            <a:off x="4548585"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2</a:t>
            </a:r>
          </a:p>
        </p:txBody>
      </p:sp>
      <p:sp>
        <p:nvSpPr>
          <p:cNvPr id="28" name="Rectangle 27">
            <a:extLst>
              <a:ext uri="{FF2B5EF4-FFF2-40B4-BE49-F238E27FC236}">
                <a16:creationId xmlns:a16="http://schemas.microsoft.com/office/drawing/2014/main" id="{4CA5F3FF-14C5-824D-A8B8-F8754A580588}"/>
              </a:ext>
            </a:extLst>
          </p:cNvPr>
          <p:cNvSpPr/>
          <p:nvPr userDrawn="1"/>
        </p:nvSpPr>
        <p:spPr>
          <a:xfrm>
            <a:off x="8443929"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3</a:t>
            </a:r>
          </a:p>
        </p:txBody>
      </p:sp>
    </p:spTree>
    <p:extLst>
      <p:ext uri="{BB962C8B-B14F-4D97-AF65-F5344CB8AC3E}">
        <p14:creationId xmlns:p14="http://schemas.microsoft.com/office/powerpoint/2010/main" val="13891522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22034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96" r:id="rId3"/>
  </p:sldLayoutIdLst>
  <p:txStyles>
    <p:titleStyle>
      <a:lvl1pPr algn="l" defTabSz="914400" rtl="0" eaLnBrk="1" latinLnBrk="0" hangingPunct="1">
        <a:lnSpc>
          <a:spcPct val="90000"/>
        </a:lnSpc>
        <a:spcBef>
          <a:spcPct val="0"/>
        </a:spcBef>
        <a:buNone/>
        <a:defRPr sz="36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49D4-746D-454A-BD4B-5515E682B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D0ED1D-7CBA-D748-82DA-35EF4872E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08953123"/>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7" r:id="rId3"/>
    <p:sldLayoutId id="2147483706" r:id="rId4"/>
    <p:sldLayoutId id="2147483687" r:id="rId5"/>
    <p:sldLayoutId id="2147483709" r:id="rId6"/>
    <p:sldLayoutId id="2147483701" r:id="rId7"/>
    <p:sldLayoutId id="2147483711" r:id="rId8"/>
    <p:sldLayoutId id="2147483682" r:id="rId9"/>
    <p:sldLayoutId id="2147483691" r:id="rId10"/>
    <p:sldLayoutId id="2147483710" r:id="rId11"/>
    <p:sldLayoutId id="2147483683" r:id="rId12"/>
    <p:sldLayoutId id="2147483695" r:id="rId13"/>
    <p:sldLayoutId id="2147483692" r:id="rId14"/>
    <p:sldLayoutId id="2147483703" r:id="rId15"/>
    <p:sldLayoutId id="2147483684" r:id="rId16"/>
    <p:sldLayoutId id="2147483694" r:id="rId17"/>
    <p:sldLayoutId id="2147483697" r:id="rId18"/>
    <p:sldLayoutId id="2147483698" r:id="rId19"/>
    <p:sldLayoutId id="2147483699" r:id="rId20"/>
    <p:sldLayoutId id="2147483700" r:id="rId21"/>
    <p:sldLayoutId id="2147483688" r:id="rId22"/>
    <p:sldLayoutId id="2147483693" r:id="rId23"/>
    <p:sldLayoutId id="2147483686" r:id="rId24"/>
  </p:sldLayoutIdLst>
  <p:txStyles>
    <p:titleStyle>
      <a:lvl1pPr algn="l" defTabSz="914400" rtl="0" eaLnBrk="1" latinLnBrk="0" hangingPunct="1">
        <a:lnSpc>
          <a:spcPct val="90000"/>
        </a:lnSpc>
        <a:spcBef>
          <a:spcPct val="0"/>
        </a:spcBef>
        <a:buNone/>
        <a:defRPr sz="44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hyperlink" Target="https://www.humanrights.gov.au/about/what-are-human-rights"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p:txBody>
          <a:bodyPr/>
          <a:lstStyle/>
          <a:p>
            <a:r>
              <a:rPr lang="en-US"/>
              <a:t>CHCCDE011</a:t>
            </a:r>
            <a:br>
              <a:rPr lang="en-US"/>
            </a:br>
            <a:r>
              <a:rPr lang="en-US"/>
              <a:t>Implement Community Development</a:t>
            </a:r>
            <a:br>
              <a:rPr lang="en-US"/>
            </a:br>
            <a:r>
              <a:rPr lang="en-US"/>
              <a:t>Session 1</a:t>
            </a:r>
          </a:p>
        </p:txBody>
      </p:sp>
    </p:spTree>
    <p:extLst>
      <p:ext uri="{BB962C8B-B14F-4D97-AF65-F5344CB8AC3E}">
        <p14:creationId xmlns:p14="http://schemas.microsoft.com/office/powerpoint/2010/main" val="175252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816" y="2179198"/>
            <a:ext cx="7425129" cy="1903275"/>
          </a:xfrm>
        </p:spPr>
        <p:txBody>
          <a:bodyPr>
            <a:normAutofit fontScale="90000"/>
          </a:bodyPr>
          <a:lstStyle/>
          <a:p>
            <a:pPr algn="ctr" fontAlgn="base"/>
            <a:r>
              <a:rPr lang="en-AU" b="0">
                <a:solidFill>
                  <a:srgbClr val="1B4298"/>
                </a:solidFill>
              </a:rPr>
              <a:t>In groups research the following foundations of Community Development</a:t>
            </a:r>
            <a:r>
              <a:rPr lang="en-US" b="0">
                <a:solidFill>
                  <a:srgbClr val="1B4298"/>
                </a:solidFill>
              </a:rPr>
              <a:t>​</a:t>
            </a:r>
            <a:br>
              <a:rPr lang="en-US" b="0"/>
            </a:br>
            <a:r>
              <a:rPr lang="en-AU" b="0"/>
              <a:t> </a:t>
            </a:r>
            <a:r>
              <a:rPr lang="en-AU"/>
              <a:t>Locality</a:t>
            </a:r>
            <a:r>
              <a:rPr lang="en-US" b="0"/>
              <a:t>​</a:t>
            </a:r>
            <a:br>
              <a:rPr lang="en-US" b="0"/>
            </a:br>
            <a:r>
              <a:rPr lang="en-AU" b="0"/>
              <a:t>​</a:t>
            </a:r>
            <a:br>
              <a:rPr lang="en-AU" b="0"/>
            </a:br>
            <a:r>
              <a:rPr lang="en-AU"/>
              <a:t> Equity</a:t>
            </a:r>
            <a:r>
              <a:rPr lang="en-US" b="0"/>
              <a:t>​</a:t>
            </a:r>
            <a:br>
              <a:rPr lang="en-US" b="0"/>
            </a:br>
            <a:r>
              <a:rPr lang="en-AU" b="0"/>
              <a:t>​</a:t>
            </a:r>
            <a:br>
              <a:rPr lang="en-AU" b="0"/>
            </a:br>
            <a:r>
              <a:rPr lang="en-AU"/>
              <a:t> Participation</a:t>
            </a:r>
            <a:r>
              <a:rPr lang="en-US" b="0"/>
              <a:t>​</a:t>
            </a:r>
            <a:br>
              <a:rPr lang="en-US" b="0"/>
            </a:br>
            <a:r>
              <a:rPr lang="en-AU" b="0"/>
              <a:t>​</a:t>
            </a:r>
            <a:br>
              <a:rPr lang="en-AU" b="0"/>
            </a:br>
            <a:r>
              <a:rPr lang="en-AU"/>
              <a:t> Self Reliance</a:t>
            </a:r>
            <a:br>
              <a:rPr lang="en-US" b="0"/>
            </a:br>
            <a:endParaRPr lang="en-AU"/>
          </a:p>
        </p:txBody>
      </p:sp>
      <p:sp>
        <p:nvSpPr>
          <p:cNvPr id="3" name="Subtitle 2"/>
          <p:cNvSpPr>
            <a:spLocks noGrp="1"/>
          </p:cNvSpPr>
          <p:nvPr>
            <p:ph type="subTitle" idx="1"/>
          </p:nvPr>
        </p:nvSpPr>
        <p:spPr>
          <a:xfrm>
            <a:off x="739815" y="669111"/>
            <a:ext cx="10824112" cy="462988"/>
          </a:xfrm>
        </p:spPr>
        <p:txBody>
          <a:bodyPr>
            <a:noAutofit/>
          </a:bodyPr>
          <a:lstStyle/>
          <a:p>
            <a:r>
              <a:rPr lang="en-AU" sz="4400" b="0"/>
              <a:t>4 basic principles central to Community Development:</a:t>
            </a:r>
            <a:endParaRPr lang="en-AU" sz="4400"/>
          </a:p>
        </p:txBody>
      </p:sp>
    </p:spTree>
    <p:extLst>
      <p:ext uri="{BB962C8B-B14F-4D97-AF65-F5344CB8AC3E}">
        <p14:creationId xmlns:p14="http://schemas.microsoft.com/office/powerpoint/2010/main" val="827714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815" y="756798"/>
            <a:ext cx="6626185" cy="2592727"/>
          </a:xfrm>
        </p:spPr>
        <p:txBody>
          <a:bodyPr/>
          <a:lstStyle/>
          <a:p>
            <a:r>
              <a:rPr lang="en-AU" b="0"/>
              <a:t>A</a:t>
            </a:r>
            <a:r>
              <a:rPr lang="en-AU"/>
              <a:t> locality</a:t>
            </a:r>
            <a:r>
              <a:rPr lang="en-AU" b="0"/>
              <a:t> is a place – a town, a neighbourhood, a housing estate or a rural area</a:t>
            </a:r>
            <a:endParaRPr lang="en-AU"/>
          </a:p>
        </p:txBody>
      </p:sp>
      <p:sp>
        <p:nvSpPr>
          <p:cNvPr id="3" name="Subtitle 2"/>
          <p:cNvSpPr>
            <a:spLocks noGrp="1"/>
          </p:cNvSpPr>
          <p:nvPr>
            <p:ph type="subTitle" idx="1"/>
          </p:nvPr>
        </p:nvSpPr>
        <p:spPr>
          <a:xfrm>
            <a:off x="739815" y="3118031"/>
            <a:ext cx="6626185" cy="462988"/>
          </a:xfrm>
        </p:spPr>
        <p:txBody>
          <a:bodyPr>
            <a:noAutofit/>
          </a:bodyPr>
          <a:lstStyle/>
          <a:p>
            <a:r>
              <a:rPr lang="en-AU" sz="4400" b="0"/>
              <a:t>Locality</a:t>
            </a:r>
            <a:endParaRPr lang="en-AU" sz="4400"/>
          </a:p>
        </p:txBody>
      </p:sp>
    </p:spTree>
    <p:extLst>
      <p:ext uri="{BB962C8B-B14F-4D97-AF65-F5344CB8AC3E}">
        <p14:creationId xmlns:p14="http://schemas.microsoft.com/office/powerpoint/2010/main" val="222783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815" y="1449525"/>
            <a:ext cx="6626185" cy="2592727"/>
          </a:xfrm>
        </p:spPr>
        <p:txBody>
          <a:bodyPr>
            <a:noAutofit/>
          </a:bodyPr>
          <a:lstStyle/>
          <a:p>
            <a:r>
              <a:rPr lang="en-AU" sz="2800" b="0" dirty="0">
                <a:latin typeface="News Gothic MT"/>
              </a:rPr>
              <a:t>Equity  extract from a concept of social justice. It represents a belief that there are some things which people should have, that there are basic needs that should be fulfilled, that burdens and rewards should not be spread too differently across the community, and that policy should be directed with impartiality, fairness and justice towards these ends</a:t>
            </a:r>
            <a:endParaRPr lang="en-AU" sz="2800" dirty="0">
              <a:latin typeface="News Gothic MT"/>
            </a:endParaRPr>
          </a:p>
        </p:txBody>
      </p:sp>
      <p:sp>
        <p:nvSpPr>
          <p:cNvPr id="3" name="Subtitle 2"/>
          <p:cNvSpPr>
            <a:spLocks noGrp="1"/>
          </p:cNvSpPr>
          <p:nvPr>
            <p:ph type="subTitle" idx="1"/>
          </p:nvPr>
        </p:nvSpPr>
        <p:spPr>
          <a:xfrm>
            <a:off x="1229342" y="5702929"/>
            <a:ext cx="6626185" cy="462988"/>
          </a:xfrm>
        </p:spPr>
        <p:txBody>
          <a:bodyPr>
            <a:normAutofit fontScale="55000" lnSpcReduction="20000"/>
          </a:bodyPr>
          <a:lstStyle/>
          <a:p>
            <a:r>
              <a:rPr lang="en-AU" b="0"/>
              <a:t>Falk, Jim, Hampton, Greg, Hodgkinson, Ann, Parker, Kevin and Rorris, Arthur, 1993, </a:t>
            </a:r>
            <a:r>
              <a:rPr lang="en-AU" b="0" i="1"/>
              <a:t>Social Equity and the Urban Environment</a:t>
            </a:r>
            <a:r>
              <a:rPr lang="en-AU" b="0"/>
              <a:t>, Report to the Commonwealth Environment Protection Agency, AGPS, Canberra, p.2. </a:t>
            </a:r>
            <a:endParaRPr lang="en-AU"/>
          </a:p>
        </p:txBody>
      </p:sp>
      <p:sp>
        <p:nvSpPr>
          <p:cNvPr id="4" name="Subtitle 2"/>
          <p:cNvSpPr txBox="1">
            <a:spLocks/>
          </p:cNvSpPr>
          <p:nvPr/>
        </p:nvSpPr>
        <p:spPr>
          <a:xfrm>
            <a:off x="739815" y="584520"/>
            <a:ext cx="6626185" cy="46298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rgbClr val="13294B"/>
                </a:solidFill>
                <a:latin typeface="News Gothic MT" panose="020B0503020103020203"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News Gothic MT" panose="020B0503020103020203"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News Gothic MT" panose="020B0503020103020203"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News Gothic MT" panose="020B0503020103020203"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News Gothic MT" panose="020B0503020103020203"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sz="4400" b="0"/>
              <a:t>Equity</a:t>
            </a:r>
            <a:endParaRPr lang="en-AU" sz="4400"/>
          </a:p>
        </p:txBody>
      </p:sp>
    </p:spTree>
    <p:extLst>
      <p:ext uri="{BB962C8B-B14F-4D97-AF65-F5344CB8AC3E}">
        <p14:creationId xmlns:p14="http://schemas.microsoft.com/office/powerpoint/2010/main" val="214176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147758" y="590685"/>
            <a:ext cx="10638099" cy="1161666"/>
          </a:xfrm>
        </p:spPr>
        <p:txBody>
          <a:bodyPr/>
          <a:lstStyle/>
          <a:p>
            <a:r>
              <a:rPr lang="en-AU" sz="4400" b="0"/>
              <a:t>Participation</a:t>
            </a:r>
            <a:endParaRPr lang="en-AU" sz="4400"/>
          </a:p>
        </p:txBody>
      </p:sp>
      <p:sp>
        <p:nvSpPr>
          <p:cNvPr id="3" name="Text Placeholder 2"/>
          <p:cNvSpPr>
            <a:spLocks noGrp="1"/>
          </p:cNvSpPr>
          <p:nvPr>
            <p:ph type="body" sz="quarter" idx="22"/>
          </p:nvPr>
        </p:nvSpPr>
        <p:spPr>
          <a:xfrm>
            <a:off x="2147758" y="1850116"/>
            <a:ext cx="6902358" cy="3369092"/>
          </a:xfrm>
        </p:spPr>
        <p:txBody>
          <a:bodyPr>
            <a:normAutofit/>
          </a:bodyPr>
          <a:lstStyle/>
          <a:p>
            <a:r>
              <a:rPr lang="en-AU" sz="3200">
                <a:solidFill>
                  <a:srgbClr val="1B4298"/>
                </a:solidFill>
              </a:rPr>
              <a:t>Community participation is the process by which individuals, families or communities assume responsibility for their own welfare and develop a capacity to contribute to their own and the community’s development</a:t>
            </a:r>
          </a:p>
          <a:p>
            <a:r>
              <a:rPr lang="en-AU"/>
              <a:t>Oakley and Marsden(1987) </a:t>
            </a:r>
            <a:endParaRPr lang="en-AU" sz="3200">
              <a:solidFill>
                <a:srgbClr val="1B4298"/>
              </a:solidFill>
            </a:endParaRPr>
          </a:p>
        </p:txBody>
      </p:sp>
    </p:spTree>
    <p:extLst>
      <p:ext uri="{BB962C8B-B14F-4D97-AF65-F5344CB8AC3E}">
        <p14:creationId xmlns:p14="http://schemas.microsoft.com/office/powerpoint/2010/main" val="2609826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242594" y="479848"/>
            <a:ext cx="10638099" cy="1161666"/>
          </a:xfrm>
        </p:spPr>
        <p:txBody>
          <a:bodyPr/>
          <a:lstStyle/>
          <a:p>
            <a:r>
              <a:rPr lang="en-AU" sz="4400" b="0">
                <a:latin typeface="News Gothic MT"/>
              </a:rPr>
              <a:t>Self-reliance</a:t>
            </a:r>
            <a:endParaRPr lang="en-AU" sz="4400"/>
          </a:p>
        </p:txBody>
      </p:sp>
      <p:sp>
        <p:nvSpPr>
          <p:cNvPr id="3" name="Text Placeholder 2"/>
          <p:cNvSpPr>
            <a:spLocks noGrp="1"/>
          </p:cNvSpPr>
          <p:nvPr>
            <p:ph type="body" sz="quarter" idx="22"/>
          </p:nvPr>
        </p:nvSpPr>
        <p:spPr>
          <a:xfrm>
            <a:off x="1242594" y="1641514"/>
            <a:ext cx="6902358" cy="3369092"/>
          </a:xfrm>
        </p:spPr>
        <p:txBody>
          <a:bodyPr vert="horz" lIns="0" tIns="0" rIns="0" bIns="0" rtlCol="0" anchor="t">
            <a:normAutofit fontScale="92500" lnSpcReduction="20000"/>
          </a:bodyPr>
          <a:lstStyle/>
          <a:p>
            <a:pPr fontAlgn="base"/>
            <a:r>
              <a:rPr lang="en-AU" sz="2800">
                <a:solidFill>
                  <a:srgbClr val="1B4298"/>
                </a:solidFill>
              </a:rPr>
              <a:t>Reliance on your capabilities, judgement, or resources.</a:t>
            </a:r>
            <a:r>
              <a:rPr lang="en-US" sz="2800">
                <a:solidFill>
                  <a:srgbClr val="1B4298"/>
                </a:solidFill>
              </a:rPr>
              <a:t>​</a:t>
            </a:r>
          </a:p>
          <a:p>
            <a:pPr fontAlgn="base"/>
            <a:r>
              <a:rPr lang="en-AU" sz="2800">
                <a:solidFill>
                  <a:srgbClr val="1B4298"/>
                </a:solidFill>
              </a:rPr>
              <a:t>​</a:t>
            </a:r>
          </a:p>
          <a:p>
            <a:pPr fontAlgn="base"/>
            <a:r>
              <a:rPr lang="en-AU" sz="2800">
                <a:solidFill>
                  <a:srgbClr val="1B4298"/>
                </a:solidFill>
              </a:rPr>
              <a:t>​</a:t>
            </a:r>
          </a:p>
          <a:p>
            <a:pPr fontAlgn="base"/>
            <a:r>
              <a:rPr lang="en-AU" sz="2800">
                <a:solidFill>
                  <a:srgbClr val="1B4298"/>
                </a:solidFill>
              </a:rPr>
              <a:t>​</a:t>
            </a:r>
          </a:p>
          <a:p>
            <a:pPr fontAlgn="base"/>
            <a:r>
              <a:rPr lang="en-AU" sz="2800">
                <a:solidFill>
                  <a:srgbClr val="1B4298"/>
                </a:solidFill>
                <a:latin typeface="News Gothic MT"/>
              </a:rPr>
              <a:t>Communities need to be encouraged (empowered) to manage their own affairs – therefore the aim of the Community Development worker is to do themselves out of a job.</a:t>
            </a:r>
          </a:p>
          <a:p>
            <a:endParaRPr lang="en-AU"/>
          </a:p>
        </p:txBody>
      </p:sp>
    </p:spTree>
    <p:extLst>
      <p:ext uri="{BB962C8B-B14F-4D97-AF65-F5344CB8AC3E}">
        <p14:creationId xmlns:p14="http://schemas.microsoft.com/office/powerpoint/2010/main" val="232506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AU" b="0"/>
              <a:t>​</a:t>
            </a:r>
            <a:br>
              <a:rPr lang="en-AU" b="0"/>
            </a:br>
            <a:r>
              <a:rPr lang="en-AU" sz="3600" b="0"/>
              <a:t>What can be achieved with Community Development?</a:t>
            </a:r>
            <a:endParaRPr lang="en-AU" sz="3600"/>
          </a:p>
        </p:txBody>
      </p:sp>
      <p:sp>
        <p:nvSpPr>
          <p:cNvPr id="3" name="Text Placeholder 2"/>
          <p:cNvSpPr>
            <a:spLocks noGrp="1"/>
          </p:cNvSpPr>
          <p:nvPr>
            <p:ph type="body" sz="quarter" idx="22"/>
          </p:nvPr>
        </p:nvSpPr>
        <p:spPr>
          <a:xfrm>
            <a:off x="2489504" y="2185821"/>
            <a:ext cx="6902358" cy="3369092"/>
          </a:xfrm>
        </p:spPr>
        <p:txBody>
          <a:bodyPr/>
          <a:lstStyle/>
          <a:p>
            <a:pPr marL="457200" indent="-457200" fontAlgn="base">
              <a:buFont typeface="Arial" panose="020B0604020202020204" pitchFamily="34" charset="0"/>
              <a:buChar char="•"/>
            </a:pPr>
            <a:r>
              <a:rPr lang="en-US" sz="2800" b="1">
                <a:solidFill>
                  <a:srgbClr val="1B4298"/>
                </a:solidFill>
              </a:rPr>
              <a:t>A sense of belonging/community</a:t>
            </a:r>
            <a:r>
              <a:rPr lang="en-US" sz="2800">
                <a:solidFill>
                  <a:srgbClr val="1B4298"/>
                </a:solidFill>
              </a:rPr>
              <a:t>​</a:t>
            </a:r>
          </a:p>
          <a:p>
            <a:pPr marL="457200" indent="-457200" fontAlgn="base">
              <a:buFont typeface="Arial" panose="020B0604020202020204" pitchFamily="34" charset="0"/>
              <a:buChar char="•"/>
            </a:pPr>
            <a:r>
              <a:rPr lang="en-US" sz="2800" b="1">
                <a:solidFill>
                  <a:srgbClr val="1B4298"/>
                </a:solidFill>
              </a:rPr>
              <a:t>Connectedness</a:t>
            </a:r>
            <a:r>
              <a:rPr lang="en-US" sz="2800">
                <a:solidFill>
                  <a:srgbClr val="1B4298"/>
                </a:solidFill>
              </a:rPr>
              <a:t>​</a:t>
            </a:r>
          </a:p>
          <a:p>
            <a:pPr marL="457200" indent="-457200" fontAlgn="base">
              <a:buFont typeface="Arial" panose="020B0604020202020204" pitchFamily="34" charset="0"/>
              <a:buChar char="•"/>
            </a:pPr>
            <a:r>
              <a:rPr lang="en-US" sz="2800" b="1">
                <a:solidFill>
                  <a:srgbClr val="1B4298"/>
                </a:solidFill>
              </a:rPr>
              <a:t>Information sharing</a:t>
            </a:r>
            <a:r>
              <a:rPr lang="en-US" sz="2800">
                <a:solidFill>
                  <a:srgbClr val="1B4298"/>
                </a:solidFill>
              </a:rPr>
              <a:t>​</a:t>
            </a:r>
          </a:p>
          <a:p>
            <a:pPr marL="457200" indent="-457200" fontAlgn="base">
              <a:buFont typeface="Arial" panose="020B0604020202020204" pitchFamily="34" charset="0"/>
              <a:buChar char="•"/>
            </a:pPr>
            <a:r>
              <a:rPr lang="en-US" sz="2800" b="1">
                <a:solidFill>
                  <a:srgbClr val="1B4298"/>
                </a:solidFill>
              </a:rPr>
              <a:t>Resource sharing</a:t>
            </a:r>
            <a:endParaRPr lang="en-US" sz="2800">
              <a:solidFill>
                <a:srgbClr val="1B4298"/>
              </a:solidFill>
            </a:endParaRPr>
          </a:p>
          <a:p>
            <a:endParaRPr lang="en-AU"/>
          </a:p>
        </p:txBody>
      </p:sp>
    </p:spTree>
    <p:extLst>
      <p:ext uri="{BB962C8B-B14F-4D97-AF65-F5344CB8AC3E}">
        <p14:creationId xmlns:p14="http://schemas.microsoft.com/office/powerpoint/2010/main" val="3449396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885125" y="572212"/>
            <a:ext cx="8016258" cy="1161666"/>
          </a:xfrm>
        </p:spPr>
        <p:txBody>
          <a:bodyPr/>
          <a:lstStyle/>
          <a:p>
            <a:r>
              <a:rPr lang="en-AU"/>
              <a:t>Community Development aims to Promote: </a:t>
            </a:r>
          </a:p>
        </p:txBody>
      </p:sp>
      <p:sp>
        <p:nvSpPr>
          <p:cNvPr id="3" name="Text Placeholder 2"/>
          <p:cNvSpPr>
            <a:spLocks noGrp="1"/>
          </p:cNvSpPr>
          <p:nvPr>
            <p:ph type="body" sz="quarter" idx="22"/>
          </p:nvPr>
        </p:nvSpPr>
        <p:spPr>
          <a:xfrm>
            <a:off x="2046158" y="1816367"/>
            <a:ext cx="6902358" cy="3369092"/>
          </a:xfrm>
        </p:spPr>
        <p:txBody>
          <a:bodyPr/>
          <a:lstStyle/>
          <a:p>
            <a:pPr marL="285750" indent="-285750" algn="ctr" fontAlgn="base">
              <a:buFont typeface="Arial" panose="020B0604020202020204" pitchFamily="34" charset="0"/>
              <a:buChar char="•"/>
            </a:pPr>
            <a:r>
              <a:rPr lang="en-AU" sz="3200" b="1">
                <a:solidFill>
                  <a:srgbClr val="1B4298"/>
                </a:solidFill>
              </a:rPr>
              <a:t>Self Help</a:t>
            </a:r>
            <a:r>
              <a:rPr lang="en-US" sz="3200">
                <a:solidFill>
                  <a:srgbClr val="1B4298"/>
                </a:solidFill>
              </a:rPr>
              <a:t>​</a:t>
            </a:r>
          </a:p>
          <a:p>
            <a:pPr marL="285750" indent="-285750" algn="ctr" fontAlgn="base">
              <a:buFont typeface="Arial" panose="020B0604020202020204" pitchFamily="34" charset="0"/>
              <a:buChar char="•"/>
            </a:pPr>
            <a:r>
              <a:rPr lang="en-AU" sz="3200" b="1">
                <a:solidFill>
                  <a:srgbClr val="1B4298"/>
                </a:solidFill>
              </a:rPr>
              <a:t>Social Justice</a:t>
            </a:r>
            <a:r>
              <a:rPr lang="en-US" sz="3200">
                <a:solidFill>
                  <a:srgbClr val="1B4298"/>
                </a:solidFill>
              </a:rPr>
              <a:t>​</a:t>
            </a:r>
          </a:p>
          <a:p>
            <a:pPr marL="285750" indent="-285750" algn="ctr" fontAlgn="base">
              <a:buFont typeface="Arial" panose="020B0604020202020204" pitchFamily="34" charset="0"/>
              <a:buChar char="•"/>
            </a:pPr>
            <a:r>
              <a:rPr lang="en-AU" sz="3200" b="1">
                <a:solidFill>
                  <a:srgbClr val="1B4298"/>
                </a:solidFill>
              </a:rPr>
              <a:t>Empowerment</a:t>
            </a:r>
            <a:r>
              <a:rPr lang="en-US" sz="3200">
                <a:solidFill>
                  <a:srgbClr val="1B4298"/>
                </a:solidFill>
              </a:rPr>
              <a:t>​</a:t>
            </a:r>
          </a:p>
          <a:p>
            <a:pPr marL="285750" indent="-285750" algn="ctr" fontAlgn="base">
              <a:buFont typeface="Arial" panose="020B0604020202020204" pitchFamily="34" charset="0"/>
              <a:buChar char="•"/>
            </a:pPr>
            <a:r>
              <a:rPr lang="en-AU" sz="3200" b="1">
                <a:solidFill>
                  <a:srgbClr val="1B4298"/>
                </a:solidFill>
              </a:rPr>
              <a:t>Community participation </a:t>
            </a:r>
            <a:endParaRPr lang="en-US" sz="3200">
              <a:solidFill>
                <a:srgbClr val="1B4298"/>
              </a:solidFill>
            </a:endParaRPr>
          </a:p>
          <a:p>
            <a:endParaRPr lang="en-AU"/>
          </a:p>
        </p:txBody>
      </p:sp>
    </p:spTree>
    <p:extLst>
      <p:ext uri="{BB962C8B-B14F-4D97-AF65-F5344CB8AC3E}">
        <p14:creationId xmlns:p14="http://schemas.microsoft.com/office/powerpoint/2010/main" val="42995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230885" y="525587"/>
            <a:ext cx="10638099" cy="1161666"/>
          </a:xfrm>
        </p:spPr>
        <p:txBody>
          <a:bodyPr/>
          <a:lstStyle/>
          <a:p>
            <a:r>
              <a:rPr lang="en-AU" sz="4400" b="0"/>
              <a:t>Group Exercise</a:t>
            </a:r>
            <a:endParaRPr lang="en-AU" sz="4400"/>
          </a:p>
        </p:txBody>
      </p:sp>
      <p:sp>
        <p:nvSpPr>
          <p:cNvPr id="3" name="Text Placeholder 2"/>
          <p:cNvSpPr>
            <a:spLocks noGrp="1"/>
          </p:cNvSpPr>
          <p:nvPr>
            <p:ph type="body" sz="quarter" idx="22"/>
          </p:nvPr>
        </p:nvSpPr>
        <p:spPr>
          <a:xfrm>
            <a:off x="2230885" y="1816367"/>
            <a:ext cx="6902358" cy="3369092"/>
          </a:xfrm>
        </p:spPr>
        <p:txBody>
          <a:bodyPr>
            <a:normAutofit lnSpcReduction="10000"/>
          </a:bodyPr>
          <a:lstStyle/>
          <a:p>
            <a:pPr fontAlgn="base"/>
            <a:r>
              <a:rPr lang="en-AU" sz="2800">
                <a:solidFill>
                  <a:srgbClr val="1B4298"/>
                </a:solidFill>
              </a:rPr>
              <a:t>In breakout groups brainstorm existing agencies, services and programmes that you are aware of and that support the ideals of :</a:t>
            </a:r>
            <a:r>
              <a:rPr lang="en-US" sz="2800">
                <a:solidFill>
                  <a:srgbClr val="1B4298"/>
                </a:solidFill>
              </a:rPr>
              <a:t>​</a:t>
            </a:r>
          </a:p>
          <a:p>
            <a:pPr fontAlgn="base"/>
            <a:r>
              <a:rPr lang="en-AU" sz="2800">
                <a:solidFill>
                  <a:srgbClr val="1B4298"/>
                </a:solidFill>
              </a:rPr>
              <a:t>​</a:t>
            </a:r>
          </a:p>
          <a:p>
            <a:pPr marL="457200" indent="-457200" fontAlgn="base">
              <a:buFont typeface="Arial" panose="020B0604020202020204" pitchFamily="34" charset="0"/>
              <a:buChar char="•"/>
            </a:pPr>
            <a:r>
              <a:rPr lang="en-AU" sz="2800">
                <a:solidFill>
                  <a:srgbClr val="1B4298"/>
                </a:solidFill>
              </a:rPr>
              <a:t>Self help</a:t>
            </a:r>
          </a:p>
          <a:p>
            <a:pPr marL="457200" indent="-457200" fontAlgn="base">
              <a:buFont typeface="Arial" panose="020B0604020202020204" pitchFamily="34" charset="0"/>
              <a:buChar char="•"/>
            </a:pPr>
            <a:r>
              <a:rPr lang="en-AU" sz="2800">
                <a:solidFill>
                  <a:srgbClr val="1B4298"/>
                </a:solidFill>
              </a:rPr>
              <a:t>Social Justice</a:t>
            </a:r>
          </a:p>
          <a:p>
            <a:pPr marL="457200" indent="-457200" fontAlgn="base">
              <a:buFont typeface="Arial" panose="020B0604020202020204" pitchFamily="34" charset="0"/>
              <a:buChar char="•"/>
            </a:pPr>
            <a:r>
              <a:rPr lang="en-AU" sz="2800">
                <a:solidFill>
                  <a:srgbClr val="1B4298"/>
                </a:solidFill>
              </a:rPr>
              <a:t>Empowerment</a:t>
            </a:r>
          </a:p>
          <a:p>
            <a:pPr marL="457200" indent="-457200" fontAlgn="base">
              <a:buFont typeface="Arial" panose="020B0604020202020204" pitchFamily="34" charset="0"/>
              <a:buChar char="•"/>
            </a:pPr>
            <a:r>
              <a:rPr lang="en-AU" sz="2800">
                <a:solidFill>
                  <a:srgbClr val="1B4298"/>
                </a:solidFill>
              </a:rPr>
              <a:t>Community participation </a:t>
            </a:r>
            <a:endParaRPr lang="en-US" sz="2800">
              <a:solidFill>
                <a:srgbClr val="1B4298"/>
              </a:solidFill>
            </a:endParaRPr>
          </a:p>
          <a:p>
            <a:endParaRPr lang="en-AU"/>
          </a:p>
        </p:txBody>
      </p:sp>
    </p:spTree>
    <p:extLst>
      <p:ext uri="{BB962C8B-B14F-4D97-AF65-F5344CB8AC3E}">
        <p14:creationId xmlns:p14="http://schemas.microsoft.com/office/powerpoint/2010/main" val="80058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a:t>Human Rights:</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5458691" y="1208256"/>
            <a:ext cx="5489448" cy="3895390"/>
          </a:xfrm>
        </p:spPr>
        <p:txBody>
          <a:bodyPr>
            <a:normAutofit/>
          </a:bodyPr>
          <a:lstStyle/>
          <a:p>
            <a:pPr algn="ctr"/>
            <a:r>
              <a:rPr lang="en-AU" sz="3200">
                <a:solidFill>
                  <a:srgbClr val="1B4298"/>
                </a:solidFill>
              </a:rPr>
              <a:t>An understanding of Human Rights is an essential and central principle of Community Development </a:t>
            </a:r>
            <a:endParaRPr lang="en-US" sz="3200">
              <a:solidFill>
                <a:srgbClr val="1B4298"/>
              </a:solidFill>
            </a:endParaRPr>
          </a:p>
        </p:txBody>
      </p:sp>
    </p:spTree>
    <p:extLst>
      <p:ext uri="{BB962C8B-B14F-4D97-AF65-F5344CB8AC3E}">
        <p14:creationId xmlns:p14="http://schemas.microsoft.com/office/powerpoint/2010/main" val="600057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US" b="0"/>
              <a:t>Human Rights</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1165699" y="2099738"/>
            <a:ext cx="10304730" cy="4825965"/>
          </a:xfrm>
        </p:spPr>
        <p:txBody>
          <a:bodyPr>
            <a:normAutofit fontScale="70000" lnSpcReduction="20000"/>
          </a:bodyPr>
          <a:lstStyle/>
          <a:p>
            <a:pPr fontAlgn="base"/>
            <a:r>
              <a:rPr lang="en-US" sz="3200">
                <a:solidFill>
                  <a:srgbClr val="1B4298"/>
                </a:solidFill>
              </a:rPr>
              <a:t>Human rights </a:t>
            </a:r>
            <a:r>
              <a:rPr lang="en-US" sz="3200" err="1">
                <a:solidFill>
                  <a:srgbClr val="1B4298"/>
                </a:solidFill>
              </a:rPr>
              <a:t>recognise</a:t>
            </a:r>
            <a:r>
              <a:rPr lang="en-US" sz="3200">
                <a:solidFill>
                  <a:srgbClr val="1B4298"/>
                </a:solidFill>
              </a:rPr>
              <a:t> the inherent value of each person, regardless of background, where we live, what we look like, what we think or what we believe.​</a:t>
            </a:r>
          </a:p>
          <a:p>
            <a:pPr fontAlgn="base"/>
            <a:r>
              <a:rPr lang="en-US" sz="3200">
                <a:solidFill>
                  <a:srgbClr val="1B4298"/>
                </a:solidFill>
              </a:rPr>
              <a:t>​</a:t>
            </a:r>
          </a:p>
          <a:p>
            <a:pPr fontAlgn="base"/>
            <a:r>
              <a:rPr lang="en-US" sz="3200">
                <a:solidFill>
                  <a:srgbClr val="1B4298"/>
                </a:solidFill>
              </a:rPr>
              <a:t>They are based on principles of dignity, equality and mutual respect, which are shared across cultures, religions and philosophies. They are about being treated fairly, treating others fairly and having the ability to make genuine choices in our daily lives​</a:t>
            </a:r>
          </a:p>
          <a:p>
            <a:pPr fontAlgn="base"/>
            <a:r>
              <a:rPr lang="en-US" sz="3200">
                <a:solidFill>
                  <a:srgbClr val="1B4298"/>
                </a:solidFill>
              </a:rPr>
              <a:t>​</a:t>
            </a:r>
          </a:p>
          <a:p>
            <a:pPr fontAlgn="base"/>
            <a:r>
              <a:rPr lang="en-US" sz="3200">
                <a:solidFill>
                  <a:srgbClr val="1B4298"/>
                </a:solidFill>
              </a:rPr>
              <a:t>Respect for human rights is the cornerstone of strong communities in which everyone can make a contribution and feel included.​</a:t>
            </a:r>
          </a:p>
          <a:p>
            <a:pPr fontAlgn="base"/>
            <a:r>
              <a:rPr lang="en-US" sz="3200">
                <a:solidFill>
                  <a:srgbClr val="1B4298"/>
                </a:solidFill>
              </a:rPr>
              <a:t>Go through the human rights webpage and explore what there is United Nations Human rights www.un.org​</a:t>
            </a:r>
          </a:p>
          <a:p>
            <a:pPr fontAlgn="base"/>
            <a:r>
              <a:rPr lang="en-US" sz="2600">
                <a:solidFill>
                  <a:srgbClr val="1B4298"/>
                </a:solidFill>
              </a:rPr>
              <a:t>​</a:t>
            </a:r>
          </a:p>
          <a:p>
            <a:pPr fontAlgn="base"/>
            <a:r>
              <a:rPr lang="en-US"/>
              <a:t>​</a:t>
            </a:r>
          </a:p>
          <a:p>
            <a:pPr fontAlgn="base"/>
            <a:r>
              <a:rPr lang="en-US" u="sng">
                <a:hlinkClick r:id="rId2"/>
              </a:rPr>
              <a:t>https://www.humanrights.gov.au/about/what-are-human-rights</a:t>
            </a:r>
            <a:r>
              <a:rPr lang="en-US"/>
              <a:t> access 17/02/17</a:t>
            </a:r>
          </a:p>
          <a:p>
            <a:endParaRPr lang="en-US"/>
          </a:p>
        </p:txBody>
      </p:sp>
    </p:spTree>
    <p:extLst>
      <p:ext uri="{BB962C8B-B14F-4D97-AF65-F5344CB8AC3E}">
        <p14:creationId xmlns:p14="http://schemas.microsoft.com/office/powerpoint/2010/main" val="332256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5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934056" y="709699"/>
            <a:ext cx="7341725" cy="1161666"/>
          </a:xfrm>
        </p:spPr>
        <p:txBody>
          <a:bodyPr/>
          <a:lstStyle/>
          <a:p>
            <a:r>
              <a:rPr lang="en-AU" b="0"/>
              <a:t>Advocacy &amp; Self Help</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4572000" y="1965638"/>
            <a:ext cx="5875805" cy="3895390"/>
          </a:xfrm>
        </p:spPr>
        <p:txBody>
          <a:bodyPr/>
          <a:lstStyle/>
          <a:p>
            <a:pPr marL="457200" indent="-457200" algn="ctr" fontAlgn="base">
              <a:buFont typeface="Arial" panose="020B0604020202020204" pitchFamily="34" charset="0"/>
              <a:buChar char="•"/>
            </a:pPr>
            <a:r>
              <a:rPr lang="en-AU" sz="2800">
                <a:solidFill>
                  <a:srgbClr val="1B4298"/>
                </a:solidFill>
              </a:rPr>
              <a:t>What is advocacy?</a:t>
            </a:r>
            <a:r>
              <a:rPr lang="en-US" sz="2800">
                <a:solidFill>
                  <a:srgbClr val="1B4298"/>
                </a:solidFill>
              </a:rPr>
              <a:t>​</a:t>
            </a:r>
          </a:p>
          <a:p>
            <a:pPr marL="457200" indent="-457200" algn="ctr" fontAlgn="base">
              <a:buFont typeface="Arial" panose="020B0604020202020204" pitchFamily="34" charset="0"/>
              <a:buChar char="•"/>
            </a:pPr>
            <a:r>
              <a:rPr lang="en-AU" sz="2800">
                <a:solidFill>
                  <a:srgbClr val="1B4298"/>
                </a:solidFill>
              </a:rPr>
              <a:t>​</a:t>
            </a:r>
          </a:p>
          <a:p>
            <a:pPr marL="457200" indent="-457200" algn="ctr" fontAlgn="base">
              <a:buFont typeface="Arial" panose="020B0604020202020204" pitchFamily="34" charset="0"/>
              <a:buChar char="•"/>
            </a:pPr>
            <a:r>
              <a:rPr lang="en-AU" sz="2800">
                <a:solidFill>
                  <a:srgbClr val="1B4298"/>
                </a:solidFill>
              </a:rPr>
              <a:t>When should the worker intervene?</a:t>
            </a:r>
            <a:r>
              <a:rPr lang="en-US" sz="2800">
                <a:solidFill>
                  <a:srgbClr val="1B4298"/>
                </a:solidFill>
              </a:rPr>
              <a:t>​</a:t>
            </a:r>
          </a:p>
          <a:p>
            <a:pPr marL="457200" indent="-457200" algn="ctr" fontAlgn="base">
              <a:buFont typeface="Arial" panose="020B0604020202020204" pitchFamily="34" charset="0"/>
              <a:buChar char="•"/>
            </a:pPr>
            <a:r>
              <a:rPr lang="en-AU" sz="2800">
                <a:solidFill>
                  <a:srgbClr val="1B4298"/>
                </a:solidFill>
              </a:rPr>
              <a:t>​</a:t>
            </a:r>
          </a:p>
          <a:p>
            <a:pPr marL="457200" indent="-457200" algn="ctr" fontAlgn="base">
              <a:buFont typeface="Arial" panose="020B0604020202020204" pitchFamily="34" charset="0"/>
              <a:buChar char="•"/>
            </a:pPr>
            <a:r>
              <a:rPr lang="en-AU" sz="2800">
                <a:solidFill>
                  <a:srgbClr val="1B4298"/>
                </a:solidFill>
              </a:rPr>
              <a:t>When should we encourage self help?</a:t>
            </a:r>
            <a:endParaRPr lang="en-US" sz="2800">
              <a:solidFill>
                <a:srgbClr val="1B4298"/>
              </a:solidFill>
            </a:endParaRPr>
          </a:p>
          <a:p>
            <a:endParaRPr lang="en-US"/>
          </a:p>
        </p:txBody>
      </p:sp>
    </p:spTree>
    <p:extLst>
      <p:ext uri="{BB962C8B-B14F-4D97-AF65-F5344CB8AC3E}">
        <p14:creationId xmlns:p14="http://schemas.microsoft.com/office/powerpoint/2010/main" val="1313625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647729" y="367954"/>
            <a:ext cx="4929464" cy="1161666"/>
          </a:xfrm>
        </p:spPr>
        <p:txBody>
          <a:bodyPr/>
          <a:lstStyle/>
          <a:p>
            <a:r>
              <a:rPr lang="en-AU" b="0"/>
              <a:t>​</a:t>
            </a:r>
            <a:br>
              <a:rPr lang="en-AU" b="0"/>
            </a:br>
            <a:r>
              <a:rPr lang="en-AU" b="0"/>
              <a:t>Where to next?</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lstStyle/>
          <a:p>
            <a:pPr fontAlgn="base"/>
            <a:r>
              <a:rPr lang="en-AU" sz="2400">
                <a:solidFill>
                  <a:srgbClr val="1B4298"/>
                </a:solidFill>
              </a:rPr>
              <a:t>The future of Community Development</a:t>
            </a:r>
            <a:r>
              <a:rPr lang="en-US" sz="2400">
                <a:solidFill>
                  <a:srgbClr val="1B4298"/>
                </a:solidFill>
              </a:rPr>
              <a:t>​</a:t>
            </a:r>
          </a:p>
          <a:p>
            <a:pPr marL="342900" indent="-342900" fontAlgn="base">
              <a:buFont typeface="Arial" panose="020B0604020202020204" pitchFamily="34" charset="0"/>
              <a:buChar char="•"/>
            </a:pPr>
            <a:r>
              <a:rPr lang="en-US" sz="2400">
                <a:solidFill>
                  <a:srgbClr val="1B4298"/>
                </a:solidFill>
              </a:rPr>
              <a:t>Engagement</a:t>
            </a:r>
            <a:r>
              <a:rPr lang="en-AU" sz="2400">
                <a:solidFill>
                  <a:srgbClr val="1B4298"/>
                </a:solidFill>
              </a:rPr>
              <a:t>​</a:t>
            </a:r>
          </a:p>
          <a:p>
            <a:pPr marL="342900" indent="-342900" fontAlgn="base">
              <a:buFont typeface="Arial" panose="020B0604020202020204" pitchFamily="34" charset="0"/>
              <a:buChar char="•"/>
            </a:pPr>
            <a:r>
              <a:rPr lang="en-AU" sz="2400">
                <a:solidFill>
                  <a:srgbClr val="1B4298"/>
                </a:solidFill>
              </a:rPr>
              <a:t>Partnerships</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Inclusion</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Renewal</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Shared information</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Developing skills</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Shared resources </a:t>
            </a:r>
            <a:endParaRPr lang="en-US" sz="2400">
              <a:solidFill>
                <a:srgbClr val="1B4298"/>
              </a:solidFill>
            </a:endParaRPr>
          </a:p>
          <a:p>
            <a:endParaRPr lang="en-US"/>
          </a:p>
        </p:txBody>
      </p:sp>
    </p:spTree>
    <p:extLst>
      <p:ext uri="{BB962C8B-B14F-4D97-AF65-F5344CB8AC3E}">
        <p14:creationId xmlns:p14="http://schemas.microsoft.com/office/powerpoint/2010/main" val="1554586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a:t>Language &amp; Jargon</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lstStyle/>
          <a:p>
            <a:pPr fontAlgn="base"/>
            <a:r>
              <a:rPr lang="en-AU" sz="2400">
                <a:solidFill>
                  <a:srgbClr val="1B4298"/>
                </a:solidFill>
              </a:rPr>
              <a:t>Every sector has its own language and jargon.</a:t>
            </a:r>
            <a:r>
              <a:rPr lang="en-US" sz="2400">
                <a:solidFill>
                  <a:srgbClr val="1B4298"/>
                </a:solidFill>
              </a:rPr>
              <a:t>​</a:t>
            </a:r>
          </a:p>
          <a:p>
            <a:pPr fontAlgn="base"/>
            <a:r>
              <a:rPr lang="en-AU" sz="2400">
                <a:solidFill>
                  <a:srgbClr val="1B4298"/>
                </a:solidFill>
              </a:rPr>
              <a:t>​</a:t>
            </a:r>
          </a:p>
          <a:p>
            <a:pPr fontAlgn="base"/>
            <a:r>
              <a:rPr lang="en-AU" sz="2400">
                <a:solidFill>
                  <a:srgbClr val="1B4298"/>
                </a:solidFill>
              </a:rPr>
              <a:t>The community services sector is no different. </a:t>
            </a:r>
            <a:r>
              <a:rPr lang="en-US" sz="2400">
                <a:solidFill>
                  <a:srgbClr val="1B4298"/>
                </a:solidFill>
              </a:rPr>
              <a:t>​</a:t>
            </a:r>
          </a:p>
          <a:p>
            <a:pPr fontAlgn="base"/>
            <a:r>
              <a:rPr lang="en-AU" sz="2400">
                <a:solidFill>
                  <a:srgbClr val="1B4298"/>
                </a:solidFill>
              </a:rPr>
              <a:t>​</a:t>
            </a:r>
          </a:p>
          <a:p>
            <a:pPr fontAlgn="base"/>
            <a:r>
              <a:rPr lang="en-AU" sz="2400">
                <a:solidFill>
                  <a:srgbClr val="1B4298"/>
                </a:solidFill>
              </a:rPr>
              <a:t>Undertake the ‘acronym exercise’ Handout and then discuss with the class.</a:t>
            </a:r>
            <a:endParaRPr lang="en-US" sz="2400">
              <a:solidFill>
                <a:srgbClr val="1B4298"/>
              </a:solidFill>
            </a:endParaRPr>
          </a:p>
          <a:p>
            <a:endParaRPr lang="en-US"/>
          </a:p>
        </p:txBody>
      </p:sp>
    </p:spTree>
    <p:extLst>
      <p:ext uri="{BB962C8B-B14F-4D97-AF65-F5344CB8AC3E}">
        <p14:creationId xmlns:p14="http://schemas.microsoft.com/office/powerpoint/2010/main" val="3244626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9379" y="572070"/>
            <a:ext cx="6626185" cy="2592727"/>
          </a:xfrm>
        </p:spPr>
        <p:txBody>
          <a:bodyPr>
            <a:normAutofit fontScale="90000"/>
          </a:bodyPr>
          <a:lstStyle/>
          <a:p>
            <a:pPr fontAlgn="base"/>
            <a:r>
              <a:rPr lang="en-AU" sz="2000"/>
              <a:t>Acronyms &amp; Abbreviations</a:t>
            </a:r>
            <a:r>
              <a:rPr lang="en-US" sz="2000" b="0"/>
              <a:t>​</a:t>
            </a:r>
            <a:br>
              <a:rPr lang="en-US" sz="2000" b="0"/>
            </a:br>
            <a:r>
              <a:rPr lang="en-AU" sz="2000"/>
              <a:t>RSPCA-----------------------------------------------------------------</a:t>
            </a:r>
            <a:r>
              <a:rPr lang="en-AU" sz="2000" b="0"/>
              <a:t>​</a:t>
            </a:r>
            <a:br>
              <a:rPr lang="en-AU" sz="2000" b="0"/>
            </a:br>
            <a:r>
              <a:rPr lang="en-AU" sz="2000"/>
              <a:t>MS-----------------------------------------------------------------------</a:t>
            </a:r>
            <a:r>
              <a:rPr lang="en-AU" sz="2000" b="0"/>
              <a:t>​</a:t>
            </a:r>
            <a:br>
              <a:rPr lang="en-AU" sz="2000" b="0"/>
            </a:br>
            <a:r>
              <a:rPr lang="en-AU" sz="2000"/>
              <a:t>CD-----------------------------------------------------------------------</a:t>
            </a:r>
            <a:r>
              <a:rPr lang="en-AU" sz="2000" b="0"/>
              <a:t>​</a:t>
            </a:r>
            <a:br>
              <a:rPr lang="en-AU" sz="2000" b="0"/>
            </a:br>
            <a:r>
              <a:rPr lang="en-AU" sz="2000"/>
              <a:t>TAFE--------------------------------------------------------------------</a:t>
            </a:r>
            <a:r>
              <a:rPr lang="en-AU" sz="2000" b="0"/>
              <a:t>​</a:t>
            </a:r>
            <a:br>
              <a:rPr lang="en-AU" sz="2000" b="0"/>
            </a:br>
            <a:r>
              <a:rPr lang="en-AU" sz="2000"/>
              <a:t>TAC--------------------------------------------------------------------- </a:t>
            </a:r>
            <a:r>
              <a:rPr lang="en-AU" sz="2000" b="0"/>
              <a:t>​</a:t>
            </a:r>
            <a:br>
              <a:rPr lang="en-AU" sz="2000" b="0"/>
            </a:br>
            <a:r>
              <a:rPr lang="en-AU" sz="2000"/>
              <a:t>ABS----------------------------------------------------------------------</a:t>
            </a:r>
            <a:r>
              <a:rPr lang="en-AU" sz="2000" b="0"/>
              <a:t>​</a:t>
            </a:r>
            <a:br>
              <a:rPr lang="en-AU" sz="2000" b="0"/>
            </a:br>
            <a:r>
              <a:rPr lang="en-AU" sz="2000"/>
              <a:t>AIDS-------------------------------------------------------------------- </a:t>
            </a:r>
            <a:r>
              <a:rPr lang="en-AU" sz="2000" b="0"/>
              <a:t>​</a:t>
            </a:r>
            <a:br>
              <a:rPr lang="en-AU" sz="2000" b="0"/>
            </a:br>
            <a:r>
              <a:rPr lang="en-AU" sz="2000"/>
              <a:t>FOI-----------------------------------------------------------------------</a:t>
            </a:r>
            <a:r>
              <a:rPr lang="en-AU" sz="2000" b="0"/>
              <a:t>​</a:t>
            </a:r>
            <a:br>
              <a:rPr lang="en-AU" sz="2000" b="0"/>
            </a:br>
            <a:r>
              <a:rPr lang="en-AU" sz="2000"/>
              <a:t>CFA----------------------------------------------------------------------</a:t>
            </a:r>
            <a:r>
              <a:rPr lang="en-AU" sz="2000" b="0"/>
              <a:t>​</a:t>
            </a:r>
            <a:br>
              <a:rPr lang="en-AU" sz="2000" b="0"/>
            </a:br>
            <a:r>
              <a:rPr lang="en-AU" sz="2000"/>
              <a:t>SES----------------------------------------------------------------------- </a:t>
            </a:r>
            <a:r>
              <a:rPr lang="en-AU" sz="2000" b="0"/>
              <a:t>​</a:t>
            </a:r>
            <a:br>
              <a:rPr lang="en-AU" sz="2000" b="0"/>
            </a:br>
            <a:r>
              <a:rPr lang="en-AU" sz="2000"/>
              <a:t>CRS-----------------------------------------------------------------------</a:t>
            </a:r>
            <a:r>
              <a:rPr lang="en-AU" sz="2000" b="0"/>
              <a:t>​</a:t>
            </a:r>
            <a:br>
              <a:rPr lang="en-AU" sz="2000" b="0"/>
            </a:br>
            <a:r>
              <a:rPr lang="en-AU" sz="2000"/>
              <a:t>RDNS---------------------------------------------------------------------</a:t>
            </a:r>
            <a:r>
              <a:rPr lang="en-AU" sz="2000" b="0"/>
              <a:t>​</a:t>
            </a:r>
            <a:br>
              <a:rPr lang="en-AU" sz="2000" b="0"/>
            </a:br>
            <a:r>
              <a:rPr lang="en-AU" sz="2000"/>
              <a:t>AOD-----------------------------------------------------------------------</a:t>
            </a:r>
            <a:r>
              <a:rPr lang="en-AU" sz="2000" b="0"/>
              <a:t>​</a:t>
            </a:r>
            <a:br>
              <a:rPr lang="en-AU" sz="2000" b="0"/>
            </a:br>
            <a:r>
              <a:rPr lang="en-AU" sz="2000"/>
              <a:t>PD--------------------------------------------------------------------------</a:t>
            </a:r>
            <a:r>
              <a:rPr lang="en-AU" sz="2000" b="0"/>
              <a:t>​</a:t>
            </a:r>
            <a:br>
              <a:rPr lang="en-AU" sz="2000" b="0"/>
            </a:br>
            <a:r>
              <a:rPr lang="en-AU" sz="2000"/>
              <a:t>DFFH----------------------------------------------------------------------</a:t>
            </a:r>
            <a:r>
              <a:rPr lang="en-AU" sz="2000" b="0"/>
              <a:t>​</a:t>
            </a:r>
            <a:br>
              <a:rPr lang="en-AU" sz="2000" b="0"/>
            </a:br>
            <a:r>
              <a:rPr lang="en-AU" sz="2000"/>
              <a:t>NGO------------------------------------------------------------------------</a:t>
            </a:r>
            <a:r>
              <a:rPr lang="en-AU" sz="2000" b="0"/>
              <a:t>​</a:t>
            </a:r>
            <a:br>
              <a:rPr lang="en-AU" sz="2000" b="0"/>
            </a:br>
            <a:r>
              <a:rPr lang="en-AU" sz="2000"/>
              <a:t>LGA------------------------------------------------------------------------</a:t>
            </a:r>
            <a:r>
              <a:rPr lang="en-AU" sz="2000" b="0"/>
              <a:t>​</a:t>
            </a:r>
            <a:br>
              <a:rPr lang="en-AU" sz="2000" b="0"/>
            </a:br>
            <a:r>
              <a:rPr lang="en-AU" sz="2000"/>
              <a:t>CALD----------------------------------------------------------------------</a:t>
            </a:r>
            <a:r>
              <a:rPr lang="en-AU" sz="2000" b="0"/>
              <a:t>​</a:t>
            </a:r>
            <a:br>
              <a:rPr lang="en-AU" sz="2000" b="0"/>
            </a:br>
            <a:r>
              <a:rPr lang="en-AU" sz="2000"/>
              <a:t>TAB------------------------------------------------------------------------</a:t>
            </a:r>
            <a:br>
              <a:rPr lang="en-AU" b="0"/>
            </a:br>
            <a:endParaRPr lang="en-AU"/>
          </a:p>
        </p:txBody>
      </p:sp>
    </p:spTree>
    <p:extLst>
      <p:ext uri="{BB962C8B-B14F-4D97-AF65-F5344CB8AC3E}">
        <p14:creationId xmlns:p14="http://schemas.microsoft.com/office/powerpoint/2010/main" val="310538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6070" y="1237089"/>
            <a:ext cx="6626185" cy="2592727"/>
          </a:xfrm>
        </p:spPr>
        <p:txBody>
          <a:bodyPr>
            <a:normAutofit fontScale="90000"/>
          </a:bodyPr>
          <a:lstStyle/>
          <a:p>
            <a:pPr fontAlgn="base"/>
            <a:r>
              <a:rPr lang="en-US" b="0"/>
              <a:t>Imagine how language and jargon can exclude people from accessing resources and services.</a:t>
            </a:r>
            <a:br>
              <a:rPr lang="en-US" b="0"/>
            </a:br>
            <a:br>
              <a:rPr lang="en-US" b="0"/>
            </a:br>
            <a:r>
              <a:rPr lang="en-US" b="0"/>
              <a:t>​</a:t>
            </a:r>
            <a:br>
              <a:rPr lang="en-US" b="0"/>
            </a:br>
            <a:r>
              <a:rPr lang="en-US" b="0"/>
              <a:t>Discuss</a:t>
            </a:r>
            <a:br>
              <a:rPr lang="en-AU" b="0"/>
            </a:br>
            <a:endParaRPr lang="en-AU"/>
          </a:p>
        </p:txBody>
      </p:sp>
    </p:spTree>
    <p:extLst>
      <p:ext uri="{BB962C8B-B14F-4D97-AF65-F5344CB8AC3E}">
        <p14:creationId xmlns:p14="http://schemas.microsoft.com/office/powerpoint/2010/main" val="2069281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7452" y="978471"/>
            <a:ext cx="6626185" cy="2592727"/>
          </a:xfrm>
        </p:spPr>
        <p:txBody>
          <a:bodyPr/>
          <a:lstStyle/>
          <a:p>
            <a:r>
              <a:rPr lang="en-US" b="0"/>
              <a:t>Next session</a:t>
            </a:r>
            <a:endParaRPr lang="en-AU"/>
          </a:p>
        </p:txBody>
      </p:sp>
      <p:sp>
        <p:nvSpPr>
          <p:cNvPr id="3" name="Subtitle 2"/>
          <p:cNvSpPr>
            <a:spLocks noGrp="1"/>
          </p:cNvSpPr>
          <p:nvPr>
            <p:ph type="subTitle" idx="1"/>
          </p:nvPr>
        </p:nvSpPr>
        <p:spPr>
          <a:xfrm>
            <a:off x="647451" y="3108210"/>
            <a:ext cx="6626185" cy="462988"/>
          </a:xfrm>
        </p:spPr>
        <p:txBody>
          <a:bodyPr/>
          <a:lstStyle/>
          <a:p>
            <a:r>
              <a:rPr lang="en-AU" b="0"/>
              <a:t>History of the Welfare State</a:t>
            </a:r>
            <a:endParaRPr lang="en-AU"/>
          </a:p>
        </p:txBody>
      </p:sp>
    </p:spTree>
    <p:extLst>
      <p:ext uri="{BB962C8B-B14F-4D97-AF65-F5344CB8AC3E}">
        <p14:creationId xmlns:p14="http://schemas.microsoft.com/office/powerpoint/2010/main" val="2614494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3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a:t>What is this class about?</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lstStyle/>
          <a:p>
            <a:pPr marL="457200" indent="-457200" fontAlgn="base">
              <a:buFont typeface="Arial" panose="020B0604020202020204" pitchFamily="34" charset="0"/>
              <a:buChar char="•"/>
            </a:pPr>
            <a:r>
              <a:rPr lang="en-AU" sz="2800">
                <a:solidFill>
                  <a:srgbClr val="1B4298"/>
                </a:solidFill>
              </a:rPr>
              <a:t>Discuss Assessment Guide</a:t>
            </a:r>
            <a:r>
              <a:rPr lang="en-US" sz="2800">
                <a:solidFill>
                  <a:srgbClr val="1B4298"/>
                </a:solidFill>
              </a:rPr>
              <a:t>​</a:t>
            </a:r>
          </a:p>
          <a:p>
            <a:pPr marL="457200" indent="-457200" fontAlgn="base">
              <a:buFont typeface="Arial" panose="020B0604020202020204" pitchFamily="34" charset="0"/>
              <a:buChar char="•"/>
            </a:pPr>
            <a:r>
              <a:rPr lang="en-AU" sz="2800">
                <a:solidFill>
                  <a:srgbClr val="1B4298"/>
                </a:solidFill>
              </a:rPr>
              <a:t>Ground Rules</a:t>
            </a:r>
            <a:r>
              <a:rPr lang="en-US" sz="2800">
                <a:solidFill>
                  <a:srgbClr val="1B4298"/>
                </a:solidFill>
              </a:rPr>
              <a:t>​</a:t>
            </a:r>
          </a:p>
          <a:p>
            <a:pPr marL="457200" indent="-457200" fontAlgn="base">
              <a:buFont typeface="Arial" panose="020B0604020202020204" pitchFamily="34" charset="0"/>
              <a:buChar char="•"/>
            </a:pPr>
            <a:r>
              <a:rPr lang="en-AU" sz="2800">
                <a:solidFill>
                  <a:srgbClr val="1B4298"/>
                </a:solidFill>
              </a:rPr>
              <a:t>Class times </a:t>
            </a:r>
            <a:r>
              <a:rPr lang="en-US" sz="2800">
                <a:solidFill>
                  <a:srgbClr val="1B4298"/>
                </a:solidFill>
              </a:rPr>
              <a:t>​</a:t>
            </a:r>
          </a:p>
          <a:p>
            <a:pPr marL="457200" indent="-457200" fontAlgn="base">
              <a:buFont typeface="Arial" panose="020B0604020202020204" pitchFamily="34" charset="0"/>
              <a:buChar char="•"/>
            </a:pPr>
            <a:r>
              <a:rPr lang="en-AU" sz="2800">
                <a:solidFill>
                  <a:srgbClr val="1B4298"/>
                </a:solidFill>
              </a:rPr>
              <a:t>Participation</a:t>
            </a:r>
            <a:r>
              <a:rPr lang="en-US" sz="2800">
                <a:solidFill>
                  <a:srgbClr val="1B4298"/>
                </a:solidFill>
              </a:rPr>
              <a:t>​</a:t>
            </a:r>
          </a:p>
          <a:p>
            <a:pPr marL="457200" indent="-457200" fontAlgn="base">
              <a:buFont typeface="Arial" panose="020B0604020202020204" pitchFamily="34" charset="0"/>
              <a:buChar char="•"/>
            </a:pPr>
            <a:r>
              <a:rPr lang="en-AU" sz="2800">
                <a:solidFill>
                  <a:srgbClr val="1B4298"/>
                </a:solidFill>
              </a:rPr>
              <a:t>Assessment</a:t>
            </a:r>
            <a:r>
              <a:rPr lang="en-US" sz="2800">
                <a:solidFill>
                  <a:srgbClr val="1B4298"/>
                </a:solidFill>
              </a:rPr>
              <a:t>​</a:t>
            </a:r>
          </a:p>
          <a:p>
            <a:pPr marL="457200" indent="-457200" fontAlgn="base">
              <a:buFont typeface="Arial" panose="020B0604020202020204" pitchFamily="34" charset="0"/>
              <a:buChar char="•"/>
            </a:pPr>
            <a:r>
              <a:rPr lang="en-AU" sz="2800">
                <a:solidFill>
                  <a:srgbClr val="1B4298"/>
                </a:solidFill>
              </a:rPr>
              <a:t>Expectations</a:t>
            </a:r>
            <a:endParaRPr lang="en-US" sz="2800">
              <a:solidFill>
                <a:srgbClr val="1B4298"/>
              </a:solidFill>
            </a:endParaRPr>
          </a:p>
          <a:p>
            <a:endParaRPr lang="en-US"/>
          </a:p>
        </p:txBody>
      </p:sp>
    </p:spTree>
    <p:extLst>
      <p:ext uri="{BB962C8B-B14F-4D97-AF65-F5344CB8AC3E}">
        <p14:creationId xmlns:p14="http://schemas.microsoft.com/office/powerpoint/2010/main" val="82351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712384" y="1060681"/>
            <a:ext cx="8948852" cy="915901"/>
          </a:xfrm>
        </p:spPr>
        <p:txBody>
          <a:bodyPr/>
          <a:lstStyle/>
          <a:p>
            <a:r>
              <a:rPr lang="en-AU" b="0"/>
              <a:t>What is Community Development?</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5242214" y="2518088"/>
            <a:ext cx="5489448" cy="3895390"/>
          </a:xfrm>
        </p:spPr>
        <p:txBody>
          <a:bodyPr/>
          <a:lstStyle/>
          <a:p>
            <a:pPr algn="ctr" fontAlgn="base"/>
            <a:r>
              <a:rPr lang="en-AU" sz="2000" i="1">
                <a:solidFill>
                  <a:srgbClr val="1B4298"/>
                </a:solidFill>
              </a:rPr>
              <a:t>“A process where community members come together to take collective action and generate solutions to common problems” </a:t>
            </a:r>
            <a:r>
              <a:rPr lang="en-AU" sz="2000">
                <a:solidFill>
                  <a:srgbClr val="1B4298"/>
                </a:solidFill>
              </a:rPr>
              <a:t>(United Nations)</a:t>
            </a:r>
            <a:r>
              <a:rPr lang="en-US" sz="2000">
                <a:solidFill>
                  <a:srgbClr val="1B4298"/>
                </a:solidFill>
              </a:rPr>
              <a:t>​</a:t>
            </a:r>
          </a:p>
          <a:p>
            <a:pPr algn="ctr" fontAlgn="base"/>
            <a:r>
              <a:rPr lang="en-US" sz="2000">
                <a:solidFill>
                  <a:srgbClr val="1B4298"/>
                </a:solidFill>
              </a:rPr>
              <a:t>​</a:t>
            </a:r>
          </a:p>
          <a:p>
            <a:pPr algn="ctr" fontAlgn="base"/>
            <a:r>
              <a:rPr lang="en-US" sz="2000">
                <a:solidFill>
                  <a:srgbClr val="1B4298"/>
                </a:solidFill>
              </a:rPr>
              <a:t>​</a:t>
            </a:r>
          </a:p>
          <a:p>
            <a:pPr algn="ctr" fontAlgn="base"/>
            <a:r>
              <a:rPr lang="en-US" sz="2000" b="1">
                <a:solidFill>
                  <a:srgbClr val="1B4298"/>
                </a:solidFill>
              </a:rPr>
              <a:t>Community Development  engages  people who have a social conscience and who believe in  social justice</a:t>
            </a:r>
            <a:endParaRPr lang="en-AU" sz="2000">
              <a:solidFill>
                <a:srgbClr val="1B4298"/>
              </a:solidFill>
            </a:endParaRPr>
          </a:p>
          <a:p>
            <a:endParaRPr lang="en-US"/>
          </a:p>
        </p:txBody>
      </p:sp>
    </p:spTree>
    <p:extLst>
      <p:ext uri="{BB962C8B-B14F-4D97-AF65-F5344CB8AC3E}">
        <p14:creationId xmlns:p14="http://schemas.microsoft.com/office/powerpoint/2010/main" val="124206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3351276" y="691020"/>
            <a:ext cx="5489448" cy="3895390"/>
          </a:xfrm>
        </p:spPr>
        <p:txBody>
          <a:bodyPr/>
          <a:lstStyle/>
          <a:p>
            <a:pPr algn="ctr" fontAlgn="base"/>
            <a:r>
              <a:rPr lang="en-AU" sz="2400" b="1">
                <a:solidFill>
                  <a:srgbClr val="1B4298"/>
                </a:solidFill>
              </a:rPr>
              <a:t>‘Refers to processes, tasks, practices and visions for empowering communities to take collective responsibility for their own development’</a:t>
            </a:r>
            <a:r>
              <a:rPr lang="en-AU" sz="2400">
                <a:solidFill>
                  <a:srgbClr val="1B4298"/>
                </a:solidFill>
              </a:rPr>
              <a:t>​</a:t>
            </a:r>
          </a:p>
          <a:p>
            <a:pPr algn="ctr" fontAlgn="base"/>
            <a:r>
              <a:rPr lang="en-AU" sz="2400">
                <a:solidFill>
                  <a:srgbClr val="1B4298"/>
                </a:solidFill>
              </a:rPr>
              <a:t>Susan Kenny Developing communities for the future 3rd edition</a:t>
            </a:r>
            <a:r>
              <a:rPr lang="en-US" sz="2400">
                <a:solidFill>
                  <a:srgbClr val="1B4298"/>
                </a:solidFill>
              </a:rPr>
              <a:t>​</a:t>
            </a:r>
          </a:p>
          <a:p>
            <a:pPr algn="ctr" fontAlgn="base"/>
            <a:r>
              <a:rPr lang="en-AU" sz="2400">
                <a:solidFill>
                  <a:srgbClr val="1B4298"/>
                </a:solidFill>
              </a:rPr>
              <a:t>​</a:t>
            </a:r>
          </a:p>
          <a:p>
            <a:pPr algn="ctr" fontAlgn="base"/>
            <a:r>
              <a:rPr lang="en-AU" sz="2400">
                <a:solidFill>
                  <a:srgbClr val="1B4298"/>
                </a:solidFill>
              </a:rPr>
              <a:t>The aim is to improve various aspects of communities, to build stronger and more resilient local communities.</a:t>
            </a:r>
          </a:p>
          <a:p>
            <a:endParaRPr lang="en-US"/>
          </a:p>
        </p:txBody>
      </p:sp>
    </p:spTree>
    <p:extLst>
      <p:ext uri="{BB962C8B-B14F-4D97-AF65-F5344CB8AC3E}">
        <p14:creationId xmlns:p14="http://schemas.microsoft.com/office/powerpoint/2010/main" val="179192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712384" y="1079731"/>
            <a:ext cx="5586689" cy="2199891"/>
          </a:xfrm>
        </p:spPr>
        <p:txBody>
          <a:bodyPr/>
          <a:lstStyle/>
          <a:p>
            <a:r>
              <a:rPr lang="en-AU" sz="3600" b="0">
                <a:latin typeface="News Gothic MT"/>
              </a:rPr>
              <a:t>Role of the Community Development Worker</a:t>
            </a:r>
            <a:endParaRPr lang="en-US" sz="3600">
              <a:latin typeface="News Gothic MT"/>
            </a:endParaRPr>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648450" y="1155147"/>
            <a:ext cx="5489448" cy="3895390"/>
          </a:xfrm>
        </p:spPr>
        <p:txBody>
          <a:bodyPr/>
          <a:lstStyle/>
          <a:p>
            <a:pPr marL="342900" indent="-342900" fontAlgn="base">
              <a:buFont typeface="Arial" panose="020B0604020202020204" pitchFamily="34" charset="0"/>
              <a:buChar char="•"/>
            </a:pPr>
            <a:r>
              <a:rPr lang="en-AU" sz="2400">
                <a:solidFill>
                  <a:srgbClr val="1B4298"/>
                </a:solidFill>
              </a:rPr>
              <a:t>Knowing your community</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Identifying need</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Information provider</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Developing new services and projects</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Service provider</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Referrals/Networking</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Advocating</a:t>
            </a:r>
            <a:r>
              <a:rPr lang="en-US" sz="2400">
                <a:solidFill>
                  <a:srgbClr val="1B4298"/>
                </a:solidFill>
              </a:rPr>
              <a:t>​</a:t>
            </a:r>
          </a:p>
          <a:p>
            <a:pPr marL="342900" indent="-342900" fontAlgn="base">
              <a:buFont typeface="Arial" panose="020B0604020202020204" pitchFamily="34" charset="0"/>
              <a:buChar char="•"/>
            </a:pPr>
            <a:r>
              <a:rPr lang="en-AU" sz="2400">
                <a:solidFill>
                  <a:srgbClr val="1B4298"/>
                </a:solidFill>
              </a:rPr>
              <a:t>Lobbying</a:t>
            </a:r>
            <a:endParaRPr lang="en-US" sz="2400">
              <a:solidFill>
                <a:srgbClr val="1B4298"/>
              </a:solidFill>
            </a:endParaRPr>
          </a:p>
          <a:p>
            <a:endParaRPr lang="en-US"/>
          </a:p>
        </p:txBody>
      </p:sp>
    </p:spTree>
    <p:extLst>
      <p:ext uri="{BB962C8B-B14F-4D97-AF65-F5344CB8AC3E}">
        <p14:creationId xmlns:p14="http://schemas.microsoft.com/office/powerpoint/2010/main" val="214059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3520239" y="479848"/>
            <a:ext cx="4929464" cy="1161666"/>
          </a:xfrm>
        </p:spPr>
        <p:txBody>
          <a:bodyPr/>
          <a:lstStyle/>
          <a:p>
            <a:pPr algn="ctr"/>
            <a:r>
              <a:rPr lang="en-AU" b="0"/>
              <a:t>Connectedness</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4248728" y="1641514"/>
            <a:ext cx="5489448" cy="3895390"/>
          </a:xfrm>
        </p:spPr>
        <p:txBody>
          <a:bodyPr/>
          <a:lstStyle/>
          <a:p>
            <a:pPr fontAlgn="base"/>
            <a:r>
              <a:rPr lang="en-AU" sz="2400">
                <a:solidFill>
                  <a:srgbClr val="1B4298"/>
                </a:solidFill>
              </a:rPr>
              <a:t>What is a community?</a:t>
            </a:r>
            <a:r>
              <a:rPr lang="en-US" sz="2400">
                <a:solidFill>
                  <a:srgbClr val="1B4298"/>
                </a:solidFill>
              </a:rPr>
              <a:t>​</a:t>
            </a:r>
          </a:p>
          <a:p>
            <a:pPr fontAlgn="base"/>
            <a:r>
              <a:rPr lang="en-AU" sz="2400">
                <a:solidFill>
                  <a:srgbClr val="1B4298"/>
                </a:solidFill>
              </a:rPr>
              <a:t>​</a:t>
            </a:r>
          </a:p>
          <a:p>
            <a:pPr fontAlgn="base"/>
            <a:r>
              <a:rPr lang="en-AU" sz="2400">
                <a:solidFill>
                  <a:srgbClr val="1B4298"/>
                </a:solidFill>
              </a:rPr>
              <a:t>What makes us belong?</a:t>
            </a:r>
            <a:r>
              <a:rPr lang="en-US" sz="2400">
                <a:solidFill>
                  <a:srgbClr val="1B4298"/>
                </a:solidFill>
              </a:rPr>
              <a:t>​</a:t>
            </a:r>
          </a:p>
          <a:p>
            <a:pPr fontAlgn="base"/>
            <a:r>
              <a:rPr lang="en-AU" sz="2400">
                <a:solidFill>
                  <a:srgbClr val="1B4298"/>
                </a:solidFill>
              </a:rPr>
              <a:t>​</a:t>
            </a:r>
          </a:p>
          <a:p>
            <a:pPr fontAlgn="base"/>
            <a:r>
              <a:rPr lang="en-AU" sz="2400">
                <a:solidFill>
                  <a:srgbClr val="1B4298"/>
                </a:solidFill>
              </a:rPr>
              <a:t>What are some of the impediments to belonging………………….</a:t>
            </a:r>
            <a:endParaRPr lang="en-US" sz="2400">
              <a:solidFill>
                <a:srgbClr val="1B4298"/>
              </a:solidFill>
            </a:endParaRPr>
          </a:p>
          <a:p>
            <a:endParaRPr lang="en-US"/>
          </a:p>
        </p:txBody>
      </p:sp>
    </p:spTree>
    <p:extLst>
      <p:ext uri="{BB962C8B-B14F-4D97-AF65-F5344CB8AC3E}">
        <p14:creationId xmlns:p14="http://schemas.microsoft.com/office/powerpoint/2010/main" val="3620155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739815" y="479848"/>
            <a:ext cx="10793521" cy="1161666"/>
          </a:xfrm>
        </p:spPr>
        <p:txBody>
          <a:bodyPr anchor="b">
            <a:normAutofit/>
          </a:bodyPr>
          <a:lstStyle/>
          <a:p>
            <a:r>
              <a:rPr lang="en-AU" b="0"/>
              <a:t>What causes disadvantage?</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4209052" y="2265233"/>
            <a:ext cx="6245495" cy="4386262"/>
          </a:xfrm>
        </p:spPr>
        <p:txBody>
          <a:bodyPr vert="horz" lIns="0" tIns="0" rIns="0" bIns="0" rtlCol="0" anchor="t">
            <a:normAutofit/>
          </a:bodyPr>
          <a:lstStyle/>
          <a:p>
            <a:pPr marL="457200" indent="-457200" fontAlgn="base">
              <a:buFont typeface="Arial" panose="020B0604020202020204" pitchFamily="34" charset="0"/>
              <a:buChar char="•"/>
            </a:pPr>
            <a:r>
              <a:rPr lang="en-AU" dirty="0">
                <a:latin typeface="News Gothic MT"/>
              </a:rPr>
              <a:t>Research:</a:t>
            </a:r>
          </a:p>
          <a:p>
            <a:pPr marL="457200" indent="-457200">
              <a:buFont typeface="Arial" panose="020B0604020202020204" pitchFamily="34" charset="0"/>
              <a:buChar char="•"/>
            </a:pPr>
            <a:r>
              <a:rPr lang="en-AU" dirty="0">
                <a:latin typeface="News Gothic MT"/>
              </a:rPr>
              <a:t> What is Charity model ?</a:t>
            </a:r>
            <a:endParaRPr lang="en-US" dirty="0"/>
          </a:p>
          <a:p>
            <a:pPr marL="457200" indent="-457200">
              <a:buFont typeface="Arial" panose="020B0604020202020204" pitchFamily="34" charset="0"/>
              <a:buChar char="•"/>
            </a:pPr>
            <a:r>
              <a:rPr lang="en-AU" dirty="0">
                <a:latin typeface="News Gothic MT"/>
              </a:rPr>
              <a:t>Social Justice versus Charity Model? </a:t>
            </a:r>
            <a:r>
              <a:rPr lang="en-US" dirty="0">
                <a:latin typeface="News Gothic MT"/>
              </a:rPr>
              <a:t>​</a:t>
            </a:r>
            <a:endParaRPr lang="en-US"/>
          </a:p>
          <a:p>
            <a:pPr marL="457200" indent="-457200" fontAlgn="base">
              <a:buFont typeface="Arial" panose="020B0604020202020204" pitchFamily="34" charset="0"/>
              <a:buChar char="•"/>
            </a:pPr>
            <a:endParaRPr lang="en-AU"/>
          </a:p>
          <a:p>
            <a:pPr marL="457200" indent="-457200" fontAlgn="base">
              <a:buFont typeface="Arial" panose="020B0604020202020204" pitchFamily="34" charset="0"/>
              <a:buChar char="•"/>
            </a:pPr>
            <a:r>
              <a:rPr lang="en-AU" dirty="0">
                <a:latin typeface="News Gothic MT"/>
              </a:rPr>
              <a:t>People cause their own problems?</a:t>
            </a:r>
            <a:r>
              <a:rPr lang="en-US" dirty="0">
                <a:latin typeface="News Gothic MT"/>
              </a:rPr>
              <a:t>​</a:t>
            </a:r>
          </a:p>
          <a:p>
            <a:pPr marL="457200" indent="-457200" fontAlgn="base">
              <a:buFont typeface="Arial" panose="020B0604020202020204" pitchFamily="34" charset="0"/>
              <a:buChar char="•"/>
            </a:pPr>
            <a:endParaRPr lang="en-AU"/>
          </a:p>
          <a:p>
            <a:pPr marL="457200" indent="-457200" fontAlgn="base">
              <a:buFont typeface="Arial" panose="020B0604020202020204" pitchFamily="34" charset="0"/>
              <a:buChar char="•"/>
            </a:pPr>
            <a:r>
              <a:rPr lang="en-AU" dirty="0">
                <a:latin typeface="News Gothic MT"/>
              </a:rPr>
              <a:t>Resources are distributed unequally</a:t>
            </a:r>
            <a:endParaRPr lang="en-US" dirty="0">
              <a:latin typeface="News Gothic MT"/>
            </a:endParaRPr>
          </a:p>
          <a:p>
            <a:endParaRPr lang="en-US"/>
          </a:p>
        </p:txBody>
      </p:sp>
    </p:spTree>
    <p:extLst>
      <p:ext uri="{BB962C8B-B14F-4D97-AF65-F5344CB8AC3E}">
        <p14:creationId xmlns:p14="http://schemas.microsoft.com/office/powerpoint/2010/main" val="833771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8651" y="1227853"/>
            <a:ext cx="7268113" cy="2592727"/>
          </a:xfrm>
        </p:spPr>
        <p:txBody>
          <a:bodyPr>
            <a:normAutofit fontScale="90000"/>
          </a:bodyPr>
          <a:lstStyle/>
          <a:p>
            <a:pPr fontAlgn="base"/>
            <a:r>
              <a:rPr lang="en-AU" b="0"/>
              <a:t>Why do we need to work with both individuals and groups in the Community Services Sector?</a:t>
            </a:r>
            <a:r>
              <a:rPr lang="en-US" b="0"/>
              <a:t>​</a:t>
            </a:r>
            <a:br>
              <a:rPr lang="en-US" b="0"/>
            </a:br>
            <a:r>
              <a:rPr lang="en-AU" b="0"/>
              <a:t>​</a:t>
            </a:r>
            <a:br>
              <a:rPr lang="en-AU" b="0"/>
            </a:br>
            <a:r>
              <a:rPr lang="en-AU" b="0"/>
              <a:t>Some things we would need to consider:</a:t>
            </a:r>
            <a:r>
              <a:rPr lang="en-US" b="0"/>
              <a:t>​</a:t>
            </a:r>
            <a:br>
              <a:rPr lang="en-US" b="0"/>
            </a:br>
            <a:r>
              <a:rPr lang="en-AU" b="0"/>
              <a:t>​</a:t>
            </a:r>
            <a:br>
              <a:rPr lang="en-AU" b="0"/>
            </a:br>
            <a:r>
              <a:rPr lang="en-AU" b="0"/>
              <a:t>Appropriate interpersonal skills</a:t>
            </a:r>
            <a:r>
              <a:rPr lang="en-US" b="0"/>
              <a:t>​</a:t>
            </a:r>
            <a:br>
              <a:rPr lang="en-US" b="0"/>
            </a:br>
            <a:r>
              <a:rPr lang="en-AU" b="0"/>
              <a:t>Addressing barriers</a:t>
            </a:r>
            <a:r>
              <a:rPr lang="en-US" b="0"/>
              <a:t>​</a:t>
            </a:r>
            <a:br>
              <a:rPr lang="en-US" b="0"/>
            </a:br>
            <a:r>
              <a:rPr lang="en-AU" b="0"/>
              <a:t>Engaging key stakeholders in decision making processes</a:t>
            </a:r>
            <a:r>
              <a:rPr lang="en-US" b="0"/>
              <a:t>​</a:t>
            </a:r>
            <a:br>
              <a:rPr lang="en-US" b="0"/>
            </a:br>
            <a:r>
              <a:rPr lang="en-AU" b="0"/>
              <a:t>Conflict management</a:t>
            </a:r>
            <a:br>
              <a:rPr lang="en-US" b="0"/>
            </a:br>
            <a:endParaRPr lang="en-AU"/>
          </a:p>
        </p:txBody>
      </p:sp>
      <p:sp>
        <p:nvSpPr>
          <p:cNvPr id="3" name="Subtitle 2"/>
          <p:cNvSpPr>
            <a:spLocks noGrp="1"/>
          </p:cNvSpPr>
          <p:nvPr>
            <p:ph type="subTitle" idx="1"/>
          </p:nvPr>
        </p:nvSpPr>
        <p:spPr>
          <a:xfrm>
            <a:off x="1358651" y="475146"/>
            <a:ext cx="6626185" cy="462988"/>
          </a:xfrm>
        </p:spPr>
        <p:txBody>
          <a:bodyPr>
            <a:noAutofit/>
          </a:bodyPr>
          <a:lstStyle/>
          <a:p>
            <a:r>
              <a:rPr lang="en-AU" sz="4400" b="0"/>
              <a:t>Group Processes</a:t>
            </a:r>
            <a:endParaRPr lang="en-AU" sz="4400"/>
          </a:p>
        </p:txBody>
      </p:sp>
    </p:spTree>
    <p:extLst>
      <p:ext uri="{BB962C8B-B14F-4D97-AF65-F5344CB8AC3E}">
        <p14:creationId xmlns:p14="http://schemas.microsoft.com/office/powerpoint/2010/main" val="3601581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DA97095D-69B1-6C46-BEDD-C3D20AFFAAF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69A46D50-428B-034A-AC38-E0EF4A3EC8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0742028-dc0b-4fe4-b51a-e2b5acb6b3f0">
      <Terms xmlns="http://schemas.microsoft.com/office/infopath/2007/PartnerControls"/>
    </lcf76f155ced4ddcb4097134ff3c332f>
    <TaxCatchAll xmlns="c19bab61-56e2-460a-aaf6-11c6f98041f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CCCC08BD3EBE4198806ED61AF82DE8" ma:contentTypeVersion="15" ma:contentTypeDescription="Create a new document." ma:contentTypeScope="" ma:versionID="eb1e0f5721d5720b3b4bad2822c988e6">
  <xsd:schema xmlns:xsd="http://www.w3.org/2001/XMLSchema" xmlns:xs="http://www.w3.org/2001/XMLSchema" xmlns:p="http://schemas.microsoft.com/office/2006/metadata/properties" xmlns:ns2="50742028-dc0b-4fe4-b51a-e2b5acb6b3f0" xmlns:ns3="c19bab61-56e2-460a-aaf6-11c6f98041f5" targetNamespace="http://schemas.microsoft.com/office/2006/metadata/properties" ma:root="true" ma:fieldsID="5d6f56a28fb2bc729ae44b11f61293b7" ns2:_="" ns3:_="">
    <xsd:import namespace="50742028-dc0b-4fe4-b51a-e2b5acb6b3f0"/>
    <xsd:import namespace="c19bab61-56e2-460a-aaf6-11c6f98041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742028-dc0b-4fe4-b51a-e2b5acb6b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f7dfea9-f2f6-4854-82a1-0b02f7d3fa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9bab61-56e2-460a-aaf6-11c6f98041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78dde8-34d3-47f2-8023-cbb6ff7ff0b4}" ma:internalName="TaxCatchAll" ma:showField="CatchAllData" ma:web="c19bab61-56e2-460a-aaf6-11c6f9804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AAF763-F75A-49D6-84EF-759BE7459BB5}">
  <ds:schemaRefs>
    <ds:schemaRef ds:uri="50742028-dc0b-4fe4-b51a-e2b5acb6b3f0"/>
    <ds:schemaRef ds:uri="c19bab61-56e2-460a-aaf6-11c6f98041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8C03F8B-4E8D-4DE6-BA1F-6F6C52A5ABD6}">
  <ds:schemaRefs>
    <ds:schemaRef ds:uri="50742028-dc0b-4fe4-b51a-e2b5acb6b3f0"/>
    <ds:schemaRef ds:uri="c19bab61-56e2-460a-aaf6-11c6f98041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700B40-E88F-48CA-B0A9-FBE72C438A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2</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2_Office Theme</vt:lpstr>
      <vt:lpstr>CHCCDE011 Implement Community Development Session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we need to work with both individuals and groups in the Community Services Sector?​ ​ Some things we would need to consider:​ ​ Appropriate interpersonal skills​ Addressing barriers​ Engaging key stakeholders in decision making processes​ Conflict management </vt:lpstr>
      <vt:lpstr>In groups research the following foundations of Community Development​  Locality​ ​  Equity​ ​  Participation​ ​  Self Reliance </vt:lpstr>
      <vt:lpstr>A locality is a place – a town, a neighbourhood, a housing estate or a rural area</vt:lpstr>
      <vt:lpstr>Equity  extract from a concept of social justice. It represents a belief that there are some things which people should have, that there are basic needs that should be fulfilled, that burdens and rewards should not be spread too differently across the community, and that policy should be directed with impartiality, fairness and justice towards these 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Acronyms &amp; Abbreviations​ RSPCA-----------------------------------------------------------------​ MS-----------------------------------------------------------------------​ CD-----------------------------------------------------------------------​ TAFE--------------------------------------------------------------------​ TAC--------------------------------------------------------------------- ​ ABS----------------------------------------------------------------------​ AIDS-------------------------------------------------------------------- ​ FOI-----------------------------------------------------------------------​ CFA----------------------------------------------------------------------​ SES----------------------------------------------------------------------- ​ CRS-----------------------------------------------------------------------​ RDNS---------------------------------------------------------------------​ AOD-----------------------------------------------------------------------​ PD--------------------------------------------------------------------------​ DFFH----------------------------------------------------------------------​ NGO------------------------------------------------------------------------​ LGA------------------------------------------------------------------------​ CALD----------------------------------------------------------------------​ TAB------------------------------------------------------------------------ </vt:lpstr>
      <vt:lpstr>Imagine how language and jargon can exclude people from accessing resources and services.  ​ Discuss </vt:lpstr>
      <vt:lpstr>Next session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Chisholm PowerPoint template</dc:title>
  <dc:subject/>
  <dc:creator>Clint Wood</dc:creator>
  <cp:keywords>Powerpoint template, new brand</cp:keywords>
  <dc:description/>
  <cp:revision>22</cp:revision>
  <dcterms:created xsi:type="dcterms:W3CDTF">2021-10-29T10:47:21Z</dcterms:created>
  <dcterms:modified xsi:type="dcterms:W3CDTF">2023-02-05T10:44:39Z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0x0101002BCCCC08BD3EBE4198806ED61AF82DE8</vt:lpwstr>
  </property>
  <property fmtid="{D5CDD505-2E9C-101B-9397-08002B2CF9AE}" pid="3" name="MediaServiceImageTags">
    <vt:lpwstr/>
  </property>
</Properties>
</file>